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60" r:id="rId5"/>
    <p:sldId id="259" r:id="rId6"/>
    <p:sldId id="301" r:id="rId7"/>
    <p:sldId id="261" r:id="rId8"/>
    <p:sldId id="319" r:id="rId9"/>
    <p:sldId id="263" r:id="rId10"/>
    <p:sldId id="264" r:id="rId11"/>
    <p:sldId id="302" r:id="rId12"/>
    <p:sldId id="303" r:id="rId13"/>
    <p:sldId id="304" r:id="rId14"/>
    <p:sldId id="265" r:id="rId15"/>
    <p:sldId id="315" r:id="rId16"/>
    <p:sldId id="316" r:id="rId17"/>
    <p:sldId id="266" r:id="rId18"/>
    <p:sldId id="267" r:id="rId19"/>
    <p:sldId id="268" r:id="rId20"/>
    <p:sldId id="320" r:id="rId21"/>
    <p:sldId id="321" r:id="rId22"/>
    <p:sldId id="322" r:id="rId23"/>
    <p:sldId id="323" r:id="rId24"/>
    <p:sldId id="324" r:id="rId25"/>
    <p:sldId id="325" r:id="rId26"/>
    <p:sldId id="282" r:id="rId27"/>
    <p:sldId id="308" r:id="rId28"/>
    <p:sldId id="309" r:id="rId29"/>
    <p:sldId id="284" r:id="rId30"/>
    <p:sldId id="330" r:id="rId31"/>
    <p:sldId id="326" r:id="rId32"/>
    <p:sldId id="331" r:id="rId33"/>
    <p:sldId id="327" r:id="rId34"/>
    <p:sldId id="332" r:id="rId35"/>
    <p:sldId id="328" r:id="rId36"/>
    <p:sldId id="333" r:id="rId37"/>
    <p:sldId id="329" r:id="rId38"/>
    <p:sldId id="334" r:id="rId39"/>
    <p:sldId id="310" r:id="rId40"/>
    <p:sldId id="336" r:id="rId41"/>
    <p:sldId id="337" r:id="rId42"/>
    <p:sldId id="291" r:id="rId43"/>
    <p:sldId id="338" r:id="rId44"/>
    <p:sldId id="339" r:id="rId45"/>
    <p:sldId id="340" r:id="rId46"/>
    <p:sldId id="341" r:id="rId47"/>
    <p:sldId id="317" r:id="rId48"/>
    <p:sldId id="318" r:id="rId49"/>
    <p:sldId id="292" r:id="rId50"/>
    <p:sldId id="298" r:id="rId51"/>
    <p:sldId id="314" r:id="rId52"/>
    <p:sldId id="293" r:id="rId53"/>
    <p:sldId id="29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254AA9-8833-44B3-BBEF-A94C6BDA60A0}">
          <p14:sldIdLst>
            <p14:sldId id="257"/>
            <p14:sldId id="256"/>
            <p14:sldId id="258"/>
            <p14:sldId id="260"/>
            <p14:sldId id="259"/>
            <p14:sldId id="301"/>
            <p14:sldId id="261"/>
            <p14:sldId id="319"/>
            <p14:sldId id="263"/>
            <p14:sldId id="264"/>
            <p14:sldId id="302"/>
            <p14:sldId id="303"/>
            <p14:sldId id="304"/>
            <p14:sldId id="265"/>
            <p14:sldId id="315"/>
            <p14:sldId id="316"/>
            <p14:sldId id="266"/>
            <p14:sldId id="267"/>
            <p14:sldId id="268"/>
            <p14:sldId id="320"/>
            <p14:sldId id="321"/>
            <p14:sldId id="322"/>
            <p14:sldId id="323"/>
            <p14:sldId id="324"/>
            <p14:sldId id="325"/>
            <p14:sldId id="282"/>
            <p14:sldId id="308"/>
            <p14:sldId id="309"/>
            <p14:sldId id="284"/>
            <p14:sldId id="330"/>
            <p14:sldId id="326"/>
            <p14:sldId id="331"/>
            <p14:sldId id="327"/>
            <p14:sldId id="332"/>
            <p14:sldId id="328"/>
            <p14:sldId id="333"/>
            <p14:sldId id="329"/>
            <p14:sldId id="334"/>
            <p14:sldId id="310"/>
            <p14:sldId id="336"/>
            <p14:sldId id="337"/>
            <p14:sldId id="291"/>
            <p14:sldId id="338"/>
            <p14:sldId id="339"/>
            <p14:sldId id="340"/>
            <p14:sldId id="341"/>
            <p14:sldId id="317"/>
            <p14:sldId id="318"/>
            <p14:sldId id="292"/>
            <p14:sldId id="298"/>
            <p14:sldId id="314"/>
            <p14:sldId id="293"/>
            <p14:sldId id="29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197"/>
    <a:srgbClr val="DF87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3701" autoAdjust="0"/>
  </p:normalViewPr>
  <p:slideViewPr>
    <p:cSldViewPr snapToGrid="0">
      <p:cViewPr>
        <p:scale>
          <a:sx n="90" d="100"/>
          <a:sy n="90" d="100"/>
        </p:scale>
        <p:origin x="-418" y="-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4B2F6-6C30-4661-8623-97962051FA81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3" csCatId="mainScheme" phldr="1"/>
      <dgm:spPr/>
    </dgm:pt>
    <dgm:pt modelId="{7C032072-8034-4548-8972-4A0916714803}">
      <dgm:prSet phldrT="[Text]" custT="1"/>
      <dgm:spPr/>
      <dgm:t>
        <a:bodyPr/>
        <a:lstStyle/>
        <a:p>
          <a:r>
            <a:rPr lang="en-US" sz="1800" b="1" dirty="0" smtClean="0"/>
            <a:t>Image Acquisition</a:t>
          </a:r>
          <a:endParaRPr lang="en-US" sz="1800" b="1" dirty="0"/>
        </a:p>
      </dgm:t>
    </dgm:pt>
    <dgm:pt modelId="{BA3B7FF1-765B-4B4B-9264-37F09E79784E}" type="parTrans" cxnId="{EB0B7570-189E-475C-95B9-55015F1C1BC5}">
      <dgm:prSet/>
      <dgm:spPr/>
      <dgm:t>
        <a:bodyPr/>
        <a:lstStyle/>
        <a:p>
          <a:endParaRPr lang="en-US"/>
        </a:p>
      </dgm:t>
    </dgm:pt>
    <dgm:pt modelId="{D7716016-7899-48E5-8B9C-F9A9A7ABF161}" type="sibTrans" cxnId="{EB0B7570-189E-475C-95B9-55015F1C1BC5}">
      <dgm:prSet/>
      <dgm:spPr/>
      <dgm:t>
        <a:bodyPr/>
        <a:lstStyle/>
        <a:p>
          <a:endParaRPr lang="en-US"/>
        </a:p>
      </dgm:t>
    </dgm:pt>
    <dgm:pt modelId="{0A297C47-4366-4FC1-8E77-E245E2552FED}">
      <dgm:prSet phldrT="[Text]" custT="1"/>
      <dgm:spPr/>
      <dgm:t>
        <a:bodyPr/>
        <a:lstStyle/>
        <a:p>
          <a:r>
            <a:rPr lang="en-US" sz="1800" b="1" dirty="0" smtClean="0"/>
            <a:t>Evaluation</a:t>
          </a:r>
          <a:endParaRPr lang="en-US" sz="1800" b="1" dirty="0"/>
        </a:p>
      </dgm:t>
    </dgm:pt>
    <dgm:pt modelId="{BA682785-70F0-4ECF-8A21-7F7C817019A0}" type="parTrans" cxnId="{3A76A030-887F-4B18-9BE7-0366410FAB65}">
      <dgm:prSet/>
      <dgm:spPr/>
      <dgm:t>
        <a:bodyPr/>
        <a:lstStyle/>
        <a:p>
          <a:endParaRPr lang="en-US"/>
        </a:p>
      </dgm:t>
    </dgm:pt>
    <dgm:pt modelId="{AEE15889-98BC-4C60-8C94-F67506411E3E}" type="sibTrans" cxnId="{3A76A030-887F-4B18-9BE7-0366410FAB65}">
      <dgm:prSet/>
      <dgm:spPr/>
      <dgm:t>
        <a:bodyPr/>
        <a:lstStyle/>
        <a:p>
          <a:endParaRPr lang="en-US"/>
        </a:p>
      </dgm:t>
    </dgm:pt>
    <dgm:pt modelId="{A5C24BC9-E082-49E3-88C3-AEC63EC7E11F}">
      <dgm:prSet phldrT="[Text]" custT="1"/>
      <dgm:spPr/>
      <dgm:t>
        <a:bodyPr/>
        <a:lstStyle/>
        <a:p>
          <a:r>
            <a:rPr lang="en-US" sz="1800" b="1" dirty="0" smtClean="0"/>
            <a:t>Visualization</a:t>
          </a:r>
          <a:endParaRPr lang="en-US" sz="1800" b="1" dirty="0"/>
        </a:p>
      </dgm:t>
    </dgm:pt>
    <dgm:pt modelId="{48124EC9-0CA6-4BB5-B9E6-63E0613C00BA}" type="parTrans" cxnId="{E7E1FD02-7F8E-480B-A07A-736B0871F1A5}">
      <dgm:prSet/>
      <dgm:spPr/>
      <dgm:t>
        <a:bodyPr/>
        <a:lstStyle/>
        <a:p>
          <a:endParaRPr lang="en-US"/>
        </a:p>
      </dgm:t>
    </dgm:pt>
    <dgm:pt modelId="{735B4ABA-870C-47C6-84B1-6E3CAD610267}" type="sibTrans" cxnId="{E7E1FD02-7F8E-480B-A07A-736B0871F1A5}">
      <dgm:prSet/>
      <dgm:spPr/>
      <dgm:t>
        <a:bodyPr/>
        <a:lstStyle/>
        <a:p>
          <a:endParaRPr lang="en-US"/>
        </a:p>
      </dgm:t>
    </dgm:pt>
    <dgm:pt modelId="{E72F4F60-AB7C-4F35-8DAD-A81C282119CA}">
      <dgm:prSet custT="1"/>
      <dgm:spPr/>
      <dgm:t>
        <a:bodyPr/>
        <a:lstStyle/>
        <a:p>
          <a:r>
            <a:rPr lang="en-US" sz="1800" b="1" dirty="0" smtClean="0"/>
            <a:t>Image Preprocessing</a:t>
          </a:r>
          <a:endParaRPr lang="en-US" sz="1800" b="1" dirty="0"/>
        </a:p>
      </dgm:t>
    </dgm:pt>
    <dgm:pt modelId="{CBB63EE3-9B8B-4628-AFDE-5798E8524DCE}" type="parTrans" cxnId="{8E4FFB3F-AB8E-4ECD-B9FB-27C8ADA5FC8C}">
      <dgm:prSet/>
      <dgm:spPr/>
      <dgm:t>
        <a:bodyPr/>
        <a:lstStyle/>
        <a:p>
          <a:endParaRPr lang="en-US"/>
        </a:p>
      </dgm:t>
    </dgm:pt>
    <dgm:pt modelId="{7AE30E9F-527A-4931-A69B-D12217BDE2C5}" type="sibTrans" cxnId="{8E4FFB3F-AB8E-4ECD-B9FB-27C8ADA5FC8C}">
      <dgm:prSet/>
      <dgm:spPr/>
      <dgm:t>
        <a:bodyPr/>
        <a:lstStyle/>
        <a:p>
          <a:endParaRPr lang="en-US"/>
        </a:p>
      </dgm:t>
    </dgm:pt>
    <dgm:pt modelId="{1E496D31-42BE-4CAD-9702-93A0148D6A52}">
      <dgm:prSet custT="1"/>
      <dgm:spPr/>
      <dgm:t>
        <a:bodyPr/>
        <a:lstStyle/>
        <a:p>
          <a:r>
            <a:rPr lang="en-US" sz="1800" b="1" dirty="0" smtClean="0"/>
            <a:t>Model Training</a:t>
          </a:r>
          <a:endParaRPr lang="en-US" sz="1800" b="1" dirty="0"/>
        </a:p>
      </dgm:t>
    </dgm:pt>
    <dgm:pt modelId="{95DD9512-BE3D-4008-BBEF-29542BAE274E}" type="parTrans" cxnId="{1C591AB5-5382-4B3E-AE11-97A62AD9FEE3}">
      <dgm:prSet/>
      <dgm:spPr/>
      <dgm:t>
        <a:bodyPr/>
        <a:lstStyle/>
        <a:p>
          <a:endParaRPr lang="en-US"/>
        </a:p>
      </dgm:t>
    </dgm:pt>
    <dgm:pt modelId="{86177BF0-4F30-47EA-8DFB-EC23F4BAE87F}" type="sibTrans" cxnId="{1C591AB5-5382-4B3E-AE11-97A62AD9FEE3}">
      <dgm:prSet/>
      <dgm:spPr/>
      <dgm:t>
        <a:bodyPr/>
        <a:lstStyle/>
        <a:p>
          <a:endParaRPr lang="en-US"/>
        </a:p>
      </dgm:t>
    </dgm:pt>
    <dgm:pt modelId="{A22B85A7-01C5-478E-968D-026433111E97}" type="pres">
      <dgm:prSet presAssocID="{13B4B2F6-6C30-4661-8623-97962051FA81}" presName="Name0" presStyleCnt="0">
        <dgm:presLayoutVars>
          <dgm:dir/>
          <dgm:resizeHandles val="exact"/>
        </dgm:presLayoutVars>
      </dgm:prSet>
      <dgm:spPr/>
    </dgm:pt>
    <dgm:pt modelId="{60F42528-F7E5-427C-B403-CA7D2F587846}" type="pres">
      <dgm:prSet presAssocID="{7C032072-8034-4548-8972-4A0916714803}" presName="composite" presStyleCnt="0"/>
      <dgm:spPr/>
    </dgm:pt>
    <dgm:pt modelId="{FF3E3948-005F-4935-A21F-4E18904CCECF}" type="pres">
      <dgm:prSet presAssocID="{7C032072-8034-4548-8972-4A0916714803}" presName="bgChev" presStyleLbl="node1" presStyleIdx="0" presStyleCnt="5"/>
      <dgm:spPr/>
    </dgm:pt>
    <dgm:pt modelId="{441CEDB9-321B-4B3F-A656-0ADA6DC1AE11}" type="pres">
      <dgm:prSet presAssocID="{7C032072-8034-4548-8972-4A0916714803}" presName="tx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F68355-5A22-4B23-A64C-3F70F633C992}" type="pres">
      <dgm:prSet presAssocID="{D7716016-7899-48E5-8B9C-F9A9A7ABF161}" presName="compositeSpace" presStyleCnt="0"/>
      <dgm:spPr/>
    </dgm:pt>
    <dgm:pt modelId="{D1F5D7E3-1BAB-4F87-83EF-D23B2D77D3B0}" type="pres">
      <dgm:prSet presAssocID="{E72F4F60-AB7C-4F35-8DAD-A81C282119CA}" presName="composite" presStyleCnt="0"/>
      <dgm:spPr/>
    </dgm:pt>
    <dgm:pt modelId="{4F9A8CA9-9B79-4A26-ADAA-193450AC3087}" type="pres">
      <dgm:prSet presAssocID="{E72F4F60-AB7C-4F35-8DAD-A81C282119CA}" presName="bgChev" presStyleLbl="node1" presStyleIdx="1" presStyleCnt="5"/>
      <dgm:spPr/>
    </dgm:pt>
    <dgm:pt modelId="{9298E39A-8032-4122-9573-7BF3BDD66A3F}" type="pres">
      <dgm:prSet presAssocID="{E72F4F60-AB7C-4F35-8DAD-A81C282119CA}" presName="tx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0D4593-8049-4E4C-A0A9-EB12BDF37F31}" type="pres">
      <dgm:prSet presAssocID="{7AE30E9F-527A-4931-A69B-D12217BDE2C5}" presName="compositeSpace" presStyleCnt="0"/>
      <dgm:spPr/>
    </dgm:pt>
    <dgm:pt modelId="{117CFE90-4BF8-42FA-825C-FE17F16FDD33}" type="pres">
      <dgm:prSet presAssocID="{1E496D31-42BE-4CAD-9702-93A0148D6A52}" presName="composite" presStyleCnt="0"/>
      <dgm:spPr/>
    </dgm:pt>
    <dgm:pt modelId="{D4F202FA-B1FA-4251-9749-92092F086788}" type="pres">
      <dgm:prSet presAssocID="{1E496D31-42BE-4CAD-9702-93A0148D6A52}" presName="bgChev" presStyleLbl="node1" presStyleIdx="2" presStyleCnt="5"/>
      <dgm:spPr/>
    </dgm:pt>
    <dgm:pt modelId="{8B91C557-2263-40FB-9D3C-FCD31DC79790}" type="pres">
      <dgm:prSet presAssocID="{1E496D31-42BE-4CAD-9702-93A0148D6A52}" presName="tx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C1D05-06C1-4ABA-B929-600732EA6FA7}" type="pres">
      <dgm:prSet presAssocID="{86177BF0-4F30-47EA-8DFB-EC23F4BAE87F}" presName="compositeSpace" presStyleCnt="0"/>
      <dgm:spPr/>
    </dgm:pt>
    <dgm:pt modelId="{0D8B2865-447C-46D4-B5CC-A2F3117749E9}" type="pres">
      <dgm:prSet presAssocID="{0A297C47-4366-4FC1-8E77-E245E2552FED}" presName="composite" presStyleCnt="0"/>
      <dgm:spPr/>
    </dgm:pt>
    <dgm:pt modelId="{534347AB-9A57-4175-8BD4-4F4B1F4182A1}" type="pres">
      <dgm:prSet presAssocID="{0A297C47-4366-4FC1-8E77-E245E2552FED}" presName="bgChev" presStyleLbl="node1" presStyleIdx="3" presStyleCnt="5"/>
      <dgm:spPr/>
    </dgm:pt>
    <dgm:pt modelId="{FFEA0E56-C288-4B52-A6BB-2E1AEEA19E36}" type="pres">
      <dgm:prSet presAssocID="{0A297C47-4366-4FC1-8E77-E245E2552FED}" presName="tx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AB535-0BE4-4071-A5A8-2009B8D9D906}" type="pres">
      <dgm:prSet presAssocID="{AEE15889-98BC-4C60-8C94-F67506411E3E}" presName="compositeSpace" presStyleCnt="0"/>
      <dgm:spPr/>
    </dgm:pt>
    <dgm:pt modelId="{C2FF3951-885A-4255-9D10-9A6E29E63AB7}" type="pres">
      <dgm:prSet presAssocID="{A5C24BC9-E082-49E3-88C3-AEC63EC7E11F}" presName="composite" presStyleCnt="0"/>
      <dgm:spPr/>
    </dgm:pt>
    <dgm:pt modelId="{BC5604DE-56F5-4305-8B86-EFD4C398B45C}" type="pres">
      <dgm:prSet presAssocID="{A5C24BC9-E082-49E3-88C3-AEC63EC7E11F}" presName="bgChev" presStyleLbl="node1" presStyleIdx="4" presStyleCnt="5"/>
      <dgm:spPr/>
    </dgm:pt>
    <dgm:pt modelId="{DDBCA9EC-B989-4817-A3A2-4BE6470300A7}" type="pres">
      <dgm:prSet presAssocID="{A5C24BC9-E082-49E3-88C3-AEC63EC7E11F}" presName="tx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591AB5-5382-4B3E-AE11-97A62AD9FEE3}" srcId="{13B4B2F6-6C30-4661-8623-97962051FA81}" destId="{1E496D31-42BE-4CAD-9702-93A0148D6A52}" srcOrd="2" destOrd="0" parTransId="{95DD9512-BE3D-4008-BBEF-29542BAE274E}" sibTransId="{86177BF0-4F30-47EA-8DFB-EC23F4BAE87F}"/>
    <dgm:cxn modelId="{39531EBF-213A-43ED-99F8-7B3494D67DFE}" type="presOf" srcId="{1E496D31-42BE-4CAD-9702-93A0148D6A52}" destId="{8B91C557-2263-40FB-9D3C-FCD31DC79790}" srcOrd="0" destOrd="0" presId="urn:microsoft.com/office/officeart/2005/8/layout/chevronAccent+Icon"/>
    <dgm:cxn modelId="{E7E1FD02-7F8E-480B-A07A-736B0871F1A5}" srcId="{13B4B2F6-6C30-4661-8623-97962051FA81}" destId="{A5C24BC9-E082-49E3-88C3-AEC63EC7E11F}" srcOrd="4" destOrd="0" parTransId="{48124EC9-0CA6-4BB5-B9E6-63E0613C00BA}" sibTransId="{735B4ABA-870C-47C6-84B1-6E3CAD610267}"/>
    <dgm:cxn modelId="{D1885CF9-39BD-4647-9162-4AB30D09C117}" type="presOf" srcId="{7C032072-8034-4548-8972-4A0916714803}" destId="{441CEDB9-321B-4B3F-A656-0ADA6DC1AE11}" srcOrd="0" destOrd="0" presId="urn:microsoft.com/office/officeart/2005/8/layout/chevronAccent+Icon"/>
    <dgm:cxn modelId="{4A8B456B-DB9C-4873-88E7-1199C77080D0}" type="presOf" srcId="{A5C24BC9-E082-49E3-88C3-AEC63EC7E11F}" destId="{DDBCA9EC-B989-4817-A3A2-4BE6470300A7}" srcOrd="0" destOrd="0" presId="urn:microsoft.com/office/officeart/2005/8/layout/chevronAccent+Icon"/>
    <dgm:cxn modelId="{EB0B7570-189E-475C-95B9-55015F1C1BC5}" srcId="{13B4B2F6-6C30-4661-8623-97962051FA81}" destId="{7C032072-8034-4548-8972-4A0916714803}" srcOrd="0" destOrd="0" parTransId="{BA3B7FF1-765B-4B4B-9264-37F09E79784E}" sibTransId="{D7716016-7899-48E5-8B9C-F9A9A7ABF161}"/>
    <dgm:cxn modelId="{9204D866-3B12-4F05-AAD6-3047313E3D5B}" type="presOf" srcId="{E72F4F60-AB7C-4F35-8DAD-A81C282119CA}" destId="{9298E39A-8032-4122-9573-7BF3BDD66A3F}" srcOrd="0" destOrd="0" presId="urn:microsoft.com/office/officeart/2005/8/layout/chevronAccent+Icon"/>
    <dgm:cxn modelId="{53F76957-8AB3-4E5F-9EA2-D31725B924FC}" type="presOf" srcId="{13B4B2F6-6C30-4661-8623-97962051FA81}" destId="{A22B85A7-01C5-478E-968D-026433111E97}" srcOrd="0" destOrd="0" presId="urn:microsoft.com/office/officeart/2005/8/layout/chevronAccent+Icon"/>
    <dgm:cxn modelId="{8E4FFB3F-AB8E-4ECD-B9FB-27C8ADA5FC8C}" srcId="{13B4B2F6-6C30-4661-8623-97962051FA81}" destId="{E72F4F60-AB7C-4F35-8DAD-A81C282119CA}" srcOrd="1" destOrd="0" parTransId="{CBB63EE3-9B8B-4628-AFDE-5798E8524DCE}" sibTransId="{7AE30E9F-527A-4931-A69B-D12217BDE2C5}"/>
    <dgm:cxn modelId="{89B8542F-8500-402A-8546-370930D67BFE}" type="presOf" srcId="{0A297C47-4366-4FC1-8E77-E245E2552FED}" destId="{FFEA0E56-C288-4B52-A6BB-2E1AEEA19E36}" srcOrd="0" destOrd="0" presId="urn:microsoft.com/office/officeart/2005/8/layout/chevronAccent+Icon"/>
    <dgm:cxn modelId="{3A76A030-887F-4B18-9BE7-0366410FAB65}" srcId="{13B4B2F6-6C30-4661-8623-97962051FA81}" destId="{0A297C47-4366-4FC1-8E77-E245E2552FED}" srcOrd="3" destOrd="0" parTransId="{BA682785-70F0-4ECF-8A21-7F7C817019A0}" sibTransId="{AEE15889-98BC-4C60-8C94-F67506411E3E}"/>
    <dgm:cxn modelId="{CF031500-8A49-42DA-8F61-E77C5E86FB03}" type="presParOf" srcId="{A22B85A7-01C5-478E-968D-026433111E97}" destId="{60F42528-F7E5-427C-B403-CA7D2F587846}" srcOrd="0" destOrd="0" presId="urn:microsoft.com/office/officeart/2005/8/layout/chevronAccent+Icon"/>
    <dgm:cxn modelId="{A03C3AA8-99D1-4523-A733-CE4AF2994A4F}" type="presParOf" srcId="{60F42528-F7E5-427C-B403-CA7D2F587846}" destId="{FF3E3948-005F-4935-A21F-4E18904CCECF}" srcOrd="0" destOrd="0" presId="urn:microsoft.com/office/officeart/2005/8/layout/chevronAccent+Icon"/>
    <dgm:cxn modelId="{7E04B4A7-C80D-4A1D-BB22-A0BB71463156}" type="presParOf" srcId="{60F42528-F7E5-427C-B403-CA7D2F587846}" destId="{441CEDB9-321B-4B3F-A656-0ADA6DC1AE11}" srcOrd="1" destOrd="0" presId="urn:microsoft.com/office/officeart/2005/8/layout/chevronAccent+Icon"/>
    <dgm:cxn modelId="{BBBD131C-4C18-48E3-AAE3-5B8B66E0ED7B}" type="presParOf" srcId="{A22B85A7-01C5-478E-968D-026433111E97}" destId="{84F68355-5A22-4B23-A64C-3F70F633C992}" srcOrd="1" destOrd="0" presId="urn:microsoft.com/office/officeart/2005/8/layout/chevronAccent+Icon"/>
    <dgm:cxn modelId="{FAA5612E-8D8B-4D79-955C-0AD61A42CE1E}" type="presParOf" srcId="{A22B85A7-01C5-478E-968D-026433111E97}" destId="{D1F5D7E3-1BAB-4F87-83EF-D23B2D77D3B0}" srcOrd="2" destOrd="0" presId="urn:microsoft.com/office/officeart/2005/8/layout/chevronAccent+Icon"/>
    <dgm:cxn modelId="{89C7EDE1-52D3-4CB2-8D40-7B9DF6670237}" type="presParOf" srcId="{D1F5D7E3-1BAB-4F87-83EF-D23B2D77D3B0}" destId="{4F9A8CA9-9B79-4A26-ADAA-193450AC3087}" srcOrd="0" destOrd="0" presId="urn:microsoft.com/office/officeart/2005/8/layout/chevronAccent+Icon"/>
    <dgm:cxn modelId="{BD79F22C-9FD9-40AD-B5E7-3B8F99006222}" type="presParOf" srcId="{D1F5D7E3-1BAB-4F87-83EF-D23B2D77D3B0}" destId="{9298E39A-8032-4122-9573-7BF3BDD66A3F}" srcOrd="1" destOrd="0" presId="urn:microsoft.com/office/officeart/2005/8/layout/chevronAccent+Icon"/>
    <dgm:cxn modelId="{3EDF3631-3607-4449-8456-B593A915FA07}" type="presParOf" srcId="{A22B85A7-01C5-478E-968D-026433111E97}" destId="{010D4593-8049-4E4C-A0A9-EB12BDF37F31}" srcOrd="3" destOrd="0" presId="urn:microsoft.com/office/officeart/2005/8/layout/chevronAccent+Icon"/>
    <dgm:cxn modelId="{2E3DE251-28A5-4AC6-97D5-DBABFB0C73A1}" type="presParOf" srcId="{A22B85A7-01C5-478E-968D-026433111E97}" destId="{117CFE90-4BF8-42FA-825C-FE17F16FDD33}" srcOrd="4" destOrd="0" presId="urn:microsoft.com/office/officeart/2005/8/layout/chevronAccent+Icon"/>
    <dgm:cxn modelId="{6519CF53-C21E-4DA4-9C9A-1C9372DA3F11}" type="presParOf" srcId="{117CFE90-4BF8-42FA-825C-FE17F16FDD33}" destId="{D4F202FA-B1FA-4251-9749-92092F086788}" srcOrd="0" destOrd="0" presId="urn:microsoft.com/office/officeart/2005/8/layout/chevronAccent+Icon"/>
    <dgm:cxn modelId="{1C9948CD-123B-42A4-82E7-6D1C3300EFFF}" type="presParOf" srcId="{117CFE90-4BF8-42FA-825C-FE17F16FDD33}" destId="{8B91C557-2263-40FB-9D3C-FCD31DC79790}" srcOrd="1" destOrd="0" presId="urn:microsoft.com/office/officeart/2005/8/layout/chevronAccent+Icon"/>
    <dgm:cxn modelId="{5299A457-0C52-450A-9AD6-1181AAD83D36}" type="presParOf" srcId="{A22B85A7-01C5-478E-968D-026433111E97}" destId="{240C1D05-06C1-4ABA-B929-600732EA6FA7}" srcOrd="5" destOrd="0" presId="urn:microsoft.com/office/officeart/2005/8/layout/chevronAccent+Icon"/>
    <dgm:cxn modelId="{AA0627CC-F2CF-4EBF-B73A-E05223655D7F}" type="presParOf" srcId="{A22B85A7-01C5-478E-968D-026433111E97}" destId="{0D8B2865-447C-46D4-B5CC-A2F3117749E9}" srcOrd="6" destOrd="0" presId="urn:microsoft.com/office/officeart/2005/8/layout/chevronAccent+Icon"/>
    <dgm:cxn modelId="{8D376693-761A-4224-854A-60FBD0212379}" type="presParOf" srcId="{0D8B2865-447C-46D4-B5CC-A2F3117749E9}" destId="{534347AB-9A57-4175-8BD4-4F4B1F4182A1}" srcOrd="0" destOrd="0" presId="urn:microsoft.com/office/officeart/2005/8/layout/chevronAccent+Icon"/>
    <dgm:cxn modelId="{96E88B5E-0B8C-43BA-87CF-595ED0FF0C4E}" type="presParOf" srcId="{0D8B2865-447C-46D4-B5CC-A2F3117749E9}" destId="{FFEA0E56-C288-4B52-A6BB-2E1AEEA19E36}" srcOrd="1" destOrd="0" presId="urn:microsoft.com/office/officeart/2005/8/layout/chevronAccent+Icon"/>
    <dgm:cxn modelId="{F8186C07-442F-452C-8CB5-88CA119FF111}" type="presParOf" srcId="{A22B85A7-01C5-478E-968D-026433111E97}" destId="{9B4AB535-0BE4-4071-A5A8-2009B8D9D906}" srcOrd="7" destOrd="0" presId="urn:microsoft.com/office/officeart/2005/8/layout/chevronAccent+Icon"/>
    <dgm:cxn modelId="{6CB25B21-AF55-4431-B9E2-C9F0EAB9FD0F}" type="presParOf" srcId="{A22B85A7-01C5-478E-968D-026433111E97}" destId="{C2FF3951-885A-4255-9D10-9A6E29E63AB7}" srcOrd="8" destOrd="0" presId="urn:microsoft.com/office/officeart/2005/8/layout/chevronAccent+Icon"/>
    <dgm:cxn modelId="{5CE5DDDE-BE5F-485B-8ECB-19903448B74F}" type="presParOf" srcId="{C2FF3951-885A-4255-9D10-9A6E29E63AB7}" destId="{BC5604DE-56F5-4305-8B86-EFD4C398B45C}" srcOrd="0" destOrd="0" presId="urn:microsoft.com/office/officeart/2005/8/layout/chevronAccent+Icon"/>
    <dgm:cxn modelId="{CEEC6BAA-AE48-4B2E-BD2C-3620FE65ED50}" type="presParOf" srcId="{C2FF3951-885A-4255-9D10-9A6E29E63AB7}" destId="{DDBCA9EC-B989-4817-A3A2-4BE6470300A7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C9F37-351C-4E33-9641-8F2948093C65}" type="doc">
      <dgm:prSet loTypeId="urn:microsoft.com/office/officeart/2005/8/layout/bProcess4" loCatId="process" qsTypeId="urn:microsoft.com/office/officeart/2005/8/quickstyle/3d7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049160-23EA-441C-984E-5A2DD09B19D8}">
      <dgm:prSet phldrT="[Text]"/>
      <dgm:spPr/>
      <dgm:t>
        <a:bodyPr/>
        <a:lstStyle/>
        <a:p>
          <a:r>
            <a:rPr lang="en-US" dirty="0" smtClean="0"/>
            <a:t>Data Collection</a:t>
          </a:r>
          <a:endParaRPr lang="en-US" dirty="0"/>
        </a:p>
      </dgm:t>
    </dgm:pt>
    <dgm:pt modelId="{779EE04B-CEDB-4E1C-B6D8-000EE7579E59}" type="parTrans" cxnId="{4A6932F6-3F5A-484D-B3E9-44ACA239399F}">
      <dgm:prSet/>
      <dgm:spPr/>
      <dgm:t>
        <a:bodyPr/>
        <a:lstStyle/>
        <a:p>
          <a:endParaRPr lang="en-US"/>
        </a:p>
      </dgm:t>
    </dgm:pt>
    <dgm:pt modelId="{6A533B0E-7A15-457B-9A46-A52B3CDCD2D7}" type="sibTrans" cxnId="{4A6932F6-3F5A-484D-B3E9-44ACA239399F}">
      <dgm:prSet/>
      <dgm:spPr/>
      <dgm:t>
        <a:bodyPr/>
        <a:lstStyle/>
        <a:p>
          <a:endParaRPr lang="en-US"/>
        </a:p>
      </dgm:t>
    </dgm:pt>
    <dgm:pt modelId="{3914DAF7-32BF-4D1D-9F02-9C1D97E6B1A5}">
      <dgm:prSet phldrT="[Text]"/>
      <dgm:spPr/>
      <dgm:t>
        <a:bodyPr/>
        <a:lstStyle/>
        <a:p>
          <a:r>
            <a:rPr lang="en-US" dirty="0" smtClean="0"/>
            <a:t>Image Labeling</a:t>
          </a:r>
          <a:endParaRPr lang="en-US" dirty="0"/>
        </a:p>
      </dgm:t>
    </dgm:pt>
    <dgm:pt modelId="{E354288E-9C77-4F21-9322-5D5B2ED27081}" type="parTrans" cxnId="{0B10C09E-7D3C-4DEA-8A0C-72A938D14496}">
      <dgm:prSet/>
      <dgm:spPr/>
      <dgm:t>
        <a:bodyPr/>
        <a:lstStyle/>
        <a:p>
          <a:endParaRPr lang="en-US"/>
        </a:p>
      </dgm:t>
    </dgm:pt>
    <dgm:pt modelId="{701843EC-25C1-4452-81D5-D80390817C26}" type="sibTrans" cxnId="{0B10C09E-7D3C-4DEA-8A0C-72A938D14496}">
      <dgm:prSet/>
      <dgm:spPr/>
      <dgm:t>
        <a:bodyPr/>
        <a:lstStyle/>
        <a:p>
          <a:endParaRPr lang="en-US"/>
        </a:p>
      </dgm:t>
    </dgm:pt>
    <dgm:pt modelId="{B5B5BE17-B698-4C8E-BC65-465F0C8C1256}">
      <dgm:prSet phldrT="[Text]"/>
      <dgm:spPr/>
      <dgm:t>
        <a:bodyPr/>
        <a:lstStyle/>
        <a:p>
          <a:r>
            <a:rPr lang="en-US" dirty="0" smtClean="0"/>
            <a:t>Image Resizing</a:t>
          </a:r>
          <a:endParaRPr lang="en-US" dirty="0"/>
        </a:p>
      </dgm:t>
    </dgm:pt>
    <dgm:pt modelId="{B53B9360-BEEF-48AC-A0FF-4DC101C3382B}" type="parTrans" cxnId="{BFB757F8-0E26-46D7-9645-9A20ACFFCE7D}">
      <dgm:prSet/>
      <dgm:spPr/>
      <dgm:t>
        <a:bodyPr/>
        <a:lstStyle/>
        <a:p>
          <a:endParaRPr lang="en-US"/>
        </a:p>
      </dgm:t>
    </dgm:pt>
    <dgm:pt modelId="{7FD79142-0B7D-4F15-BCF9-3CB3E2EB6554}" type="sibTrans" cxnId="{BFB757F8-0E26-46D7-9645-9A20ACFFCE7D}">
      <dgm:prSet/>
      <dgm:spPr/>
      <dgm:t>
        <a:bodyPr/>
        <a:lstStyle/>
        <a:p>
          <a:endParaRPr lang="en-US"/>
        </a:p>
      </dgm:t>
    </dgm:pt>
    <dgm:pt modelId="{1AD449EC-C86F-475A-864A-13767E71F6D0}">
      <dgm:prSet phldrT="[Text]"/>
      <dgm:spPr/>
      <dgm:t>
        <a:bodyPr/>
        <a:lstStyle/>
        <a:p>
          <a:r>
            <a:rPr lang="en-US" dirty="0" smtClean="0"/>
            <a:t>Dataset Splitting</a:t>
          </a:r>
          <a:endParaRPr lang="en-US" dirty="0"/>
        </a:p>
      </dgm:t>
    </dgm:pt>
    <dgm:pt modelId="{0FF5C53D-C908-4F47-9891-5A15ADC26B66}" type="parTrans" cxnId="{38A5A86C-D28A-45CC-95A9-C49F04A721A4}">
      <dgm:prSet/>
      <dgm:spPr/>
      <dgm:t>
        <a:bodyPr/>
        <a:lstStyle/>
        <a:p>
          <a:endParaRPr lang="en-US"/>
        </a:p>
      </dgm:t>
    </dgm:pt>
    <dgm:pt modelId="{9ADE4368-A0F4-4DFA-95BA-E6BFDB7A3F87}" type="sibTrans" cxnId="{38A5A86C-D28A-45CC-95A9-C49F04A721A4}">
      <dgm:prSet/>
      <dgm:spPr/>
      <dgm:t>
        <a:bodyPr/>
        <a:lstStyle/>
        <a:p>
          <a:endParaRPr lang="en-US"/>
        </a:p>
      </dgm:t>
    </dgm:pt>
    <dgm:pt modelId="{D95872BF-C6B8-42A2-8F79-A9B4C2DBD350}">
      <dgm:prSet phldrT="[Text]"/>
      <dgm:spPr/>
      <dgm:t>
        <a:bodyPr/>
        <a:lstStyle/>
        <a:p>
          <a:r>
            <a:rPr lang="en-US" dirty="0" smtClean="0"/>
            <a:t>Extraction of Training Data</a:t>
          </a:r>
          <a:endParaRPr lang="en-US" dirty="0"/>
        </a:p>
      </dgm:t>
    </dgm:pt>
    <dgm:pt modelId="{84991AFA-116A-4D48-BB62-2DB7C3878AE2}" type="parTrans" cxnId="{40F399C4-CF13-4E50-9217-ED2F1BF72DF9}">
      <dgm:prSet/>
      <dgm:spPr/>
      <dgm:t>
        <a:bodyPr/>
        <a:lstStyle/>
        <a:p>
          <a:endParaRPr lang="en-US"/>
        </a:p>
      </dgm:t>
    </dgm:pt>
    <dgm:pt modelId="{85B65CB4-9465-473D-B81A-D5BB4642CFD4}" type="sibTrans" cxnId="{40F399C4-CF13-4E50-9217-ED2F1BF72DF9}">
      <dgm:prSet/>
      <dgm:spPr/>
      <dgm:t>
        <a:bodyPr/>
        <a:lstStyle/>
        <a:p>
          <a:endParaRPr lang="en-US"/>
        </a:p>
      </dgm:t>
    </dgm:pt>
    <dgm:pt modelId="{FA1AAB20-7185-4A19-A49C-7782BD628B8F}">
      <dgm:prSet phldrT="[Text]"/>
      <dgm:spPr/>
      <dgm:t>
        <a:bodyPr/>
        <a:lstStyle/>
        <a:p>
          <a:r>
            <a:rPr lang="en-US" dirty="0" smtClean="0"/>
            <a:t>Extraction of Testing Data</a:t>
          </a:r>
          <a:endParaRPr lang="en-US" dirty="0"/>
        </a:p>
      </dgm:t>
    </dgm:pt>
    <dgm:pt modelId="{73879D9E-818E-402E-B440-83413F08501E}" type="parTrans" cxnId="{B3651C74-8448-4088-9BFC-7A6B8AF7EFA7}">
      <dgm:prSet/>
      <dgm:spPr/>
      <dgm:t>
        <a:bodyPr/>
        <a:lstStyle/>
        <a:p>
          <a:endParaRPr lang="en-US"/>
        </a:p>
      </dgm:t>
    </dgm:pt>
    <dgm:pt modelId="{C193E376-4A7C-4C02-9A80-823B3B20BDC8}" type="sibTrans" cxnId="{B3651C74-8448-4088-9BFC-7A6B8AF7EFA7}">
      <dgm:prSet/>
      <dgm:spPr/>
      <dgm:t>
        <a:bodyPr/>
        <a:lstStyle/>
        <a:p>
          <a:endParaRPr lang="en-US"/>
        </a:p>
      </dgm:t>
    </dgm:pt>
    <dgm:pt modelId="{2934B2EF-67C7-45DD-9AA8-43C158A7580A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35FD6C61-DDDE-4A2A-A69A-9EFF30657C61}" type="parTrans" cxnId="{E25A1D4B-C773-4C3A-902D-7092B91D25D4}">
      <dgm:prSet/>
      <dgm:spPr/>
      <dgm:t>
        <a:bodyPr/>
        <a:lstStyle/>
        <a:p>
          <a:endParaRPr lang="en-US"/>
        </a:p>
      </dgm:t>
    </dgm:pt>
    <dgm:pt modelId="{5066F5AD-1992-49B0-92A4-12FADA8C4FF1}" type="sibTrans" cxnId="{E25A1D4B-C773-4C3A-902D-7092B91D25D4}">
      <dgm:prSet/>
      <dgm:spPr/>
      <dgm:t>
        <a:bodyPr/>
        <a:lstStyle/>
        <a:p>
          <a:endParaRPr lang="en-US"/>
        </a:p>
      </dgm:t>
    </dgm:pt>
    <dgm:pt modelId="{BB0F5229-B6A4-4BE2-936B-BFAB2A120E66}">
      <dgm:prSet phldrT="[Text]"/>
      <dgm:spPr/>
      <dgm:t>
        <a:bodyPr/>
        <a:lstStyle/>
        <a:p>
          <a:r>
            <a:rPr lang="en-US" dirty="0" smtClean="0"/>
            <a:t>Normalization</a:t>
          </a:r>
          <a:endParaRPr lang="en-US" dirty="0"/>
        </a:p>
      </dgm:t>
    </dgm:pt>
    <dgm:pt modelId="{707010B0-F8FC-4479-97F5-0A9BDA85C7E1}" type="parTrans" cxnId="{6D34C601-96AF-4429-81E4-D182CA8ECC9E}">
      <dgm:prSet/>
      <dgm:spPr/>
      <dgm:t>
        <a:bodyPr/>
        <a:lstStyle/>
        <a:p>
          <a:endParaRPr lang="en-US"/>
        </a:p>
      </dgm:t>
    </dgm:pt>
    <dgm:pt modelId="{29FE0F93-E9AA-438E-9A58-EE1FEDBB2578}" type="sibTrans" cxnId="{6D34C601-96AF-4429-81E4-D182CA8ECC9E}">
      <dgm:prSet/>
      <dgm:spPr/>
      <dgm:t>
        <a:bodyPr/>
        <a:lstStyle/>
        <a:p>
          <a:endParaRPr lang="en-US"/>
        </a:p>
      </dgm:t>
    </dgm:pt>
    <dgm:pt modelId="{74CD947F-4195-45F4-A468-CB2F545ECD1B}" type="pres">
      <dgm:prSet presAssocID="{18EC9F37-351C-4E33-9641-8F2948093C65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F2C7F879-3F26-45CF-ADD2-8270C377FCD9}" type="pres">
      <dgm:prSet presAssocID="{E4049160-23EA-441C-984E-5A2DD09B19D8}" presName="compNode" presStyleCnt="0"/>
      <dgm:spPr/>
    </dgm:pt>
    <dgm:pt modelId="{501F82C9-371C-4616-AE1D-9C73DDFB7C2E}" type="pres">
      <dgm:prSet presAssocID="{E4049160-23EA-441C-984E-5A2DD09B19D8}" presName="dummyConnPt" presStyleCnt="0"/>
      <dgm:spPr/>
    </dgm:pt>
    <dgm:pt modelId="{2217D8A8-5A10-4090-9C02-41FEED3500F7}" type="pres">
      <dgm:prSet presAssocID="{E4049160-23EA-441C-984E-5A2DD09B19D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BF598-50EF-43C9-B7BC-57A90DEC1095}" type="pres">
      <dgm:prSet presAssocID="{6A533B0E-7A15-457B-9A46-A52B3CDCD2D7}" presName="sibTrans" presStyleLbl="bgSibTrans2D1" presStyleIdx="0" presStyleCnt="7"/>
      <dgm:spPr/>
      <dgm:t>
        <a:bodyPr/>
        <a:lstStyle/>
        <a:p>
          <a:endParaRPr lang="en-US"/>
        </a:p>
      </dgm:t>
    </dgm:pt>
    <dgm:pt modelId="{4AD573F4-38BC-4C61-8140-5CD597AC7242}" type="pres">
      <dgm:prSet presAssocID="{3914DAF7-32BF-4D1D-9F02-9C1D97E6B1A5}" presName="compNode" presStyleCnt="0"/>
      <dgm:spPr/>
    </dgm:pt>
    <dgm:pt modelId="{43148E8E-1960-4054-B5EA-E9469B9E53D4}" type="pres">
      <dgm:prSet presAssocID="{3914DAF7-32BF-4D1D-9F02-9C1D97E6B1A5}" presName="dummyConnPt" presStyleCnt="0"/>
      <dgm:spPr/>
    </dgm:pt>
    <dgm:pt modelId="{52E07926-273E-4BC2-87A5-08DBEA9C7EF5}" type="pres">
      <dgm:prSet presAssocID="{3914DAF7-32BF-4D1D-9F02-9C1D97E6B1A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159252-CC0F-46F9-8128-DDE2BAF3CE33}" type="pres">
      <dgm:prSet presAssocID="{701843EC-25C1-4452-81D5-D80390817C26}" presName="sibTrans" presStyleLbl="bgSibTrans2D1" presStyleIdx="1" presStyleCnt="7"/>
      <dgm:spPr/>
      <dgm:t>
        <a:bodyPr/>
        <a:lstStyle/>
        <a:p>
          <a:endParaRPr lang="en-US"/>
        </a:p>
      </dgm:t>
    </dgm:pt>
    <dgm:pt modelId="{6913570A-943D-4123-9765-E09D2AD4FBF0}" type="pres">
      <dgm:prSet presAssocID="{B5B5BE17-B698-4C8E-BC65-465F0C8C1256}" presName="compNode" presStyleCnt="0"/>
      <dgm:spPr/>
    </dgm:pt>
    <dgm:pt modelId="{F465BC40-FD4D-4079-BE87-1113D4A3EC12}" type="pres">
      <dgm:prSet presAssocID="{B5B5BE17-B698-4C8E-BC65-465F0C8C1256}" presName="dummyConnPt" presStyleCnt="0"/>
      <dgm:spPr/>
    </dgm:pt>
    <dgm:pt modelId="{D85F582E-7546-45D1-9BE9-54F6383EAB43}" type="pres">
      <dgm:prSet presAssocID="{B5B5BE17-B698-4C8E-BC65-465F0C8C125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B64A0C-3097-4AB5-AC5A-77C4BDD90EF4}" type="pres">
      <dgm:prSet presAssocID="{7FD79142-0B7D-4F15-BCF9-3CB3E2EB6554}" presName="sibTrans" presStyleLbl="bgSibTrans2D1" presStyleIdx="2" presStyleCnt="7"/>
      <dgm:spPr/>
      <dgm:t>
        <a:bodyPr/>
        <a:lstStyle/>
        <a:p>
          <a:endParaRPr lang="en-US"/>
        </a:p>
      </dgm:t>
    </dgm:pt>
    <dgm:pt modelId="{19BA9EA2-6629-458B-81F1-AB0CF9CF4459}" type="pres">
      <dgm:prSet presAssocID="{1AD449EC-C86F-475A-864A-13767E71F6D0}" presName="compNode" presStyleCnt="0"/>
      <dgm:spPr/>
    </dgm:pt>
    <dgm:pt modelId="{1235D8AE-7BDC-4C54-9297-E3D1DEB663E0}" type="pres">
      <dgm:prSet presAssocID="{1AD449EC-C86F-475A-864A-13767E71F6D0}" presName="dummyConnPt" presStyleCnt="0"/>
      <dgm:spPr/>
    </dgm:pt>
    <dgm:pt modelId="{8BA40273-044C-412C-A6B3-6FA9C0E97C2F}" type="pres">
      <dgm:prSet presAssocID="{1AD449EC-C86F-475A-864A-13767E71F6D0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1CDF4-E836-4A23-8AE6-D6BAD43D0C11}" type="pres">
      <dgm:prSet presAssocID="{9ADE4368-A0F4-4DFA-95BA-E6BFDB7A3F87}" presName="sibTrans" presStyleLbl="bgSibTrans2D1" presStyleIdx="3" presStyleCnt="7"/>
      <dgm:spPr/>
      <dgm:t>
        <a:bodyPr/>
        <a:lstStyle/>
        <a:p>
          <a:endParaRPr lang="en-US"/>
        </a:p>
      </dgm:t>
    </dgm:pt>
    <dgm:pt modelId="{B883857F-1677-4727-B30D-665D656CD8DA}" type="pres">
      <dgm:prSet presAssocID="{D95872BF-C6B8-42A2-8F79-A9B4C2DBD350}" presName="compNode" presStyleCnt="0"/>
      <dgm:spPr/>
    </dgm:pt>
    <dgm:pt modelId="{14E3A240-F320-4D4D-B357-324A683EE256}" type="pres">
      <dgm:prSet presAssocID="{D95872BF-C6B8-42A2-8F79-A9B4C2DBD350}" presName="dummyConnPt" presStyleCnt="0"/>
      <dgm:spPr/>
    </dgm:pt>
    <dgm:pt modelId="{F609CCD6-8500-4859-A34A-8F817FE374E8}" type="pres">
      <dgm:prSet presAssocID="{D95872BF-C6B8-42A2-8F79-A9B4C2DBD350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34459-2983-4966-B438-BAD9ED100B6C}" type="pres">
      <dgm:prSet presAssocID="{85B65CB4-9465-473D-B81A-D5BB4642CFD4}" presName="sibTrans" presStyleLbl="bgSibTrans2D1" presStyleIdx="4" presStyleCnt="7"/>
      <dgm:spPr/>
      <dgm:t>
        <a:bodyPr/>
        <a:lstStyle/>
        <a:p>
          <a:endParaRPr lang="en-US"/>
        </a:p>
      </dgm:t>
    </dgm:pt>
    <dgm:pt modelId="{23FF878B-6108-41C7-B719-24CE082DB5B5}" type="pres">
      <dgm:prSet presAssocID="{FA1AAB20-7185-4A19-A49C-7782BD628B8F}" presName="compNode" presStyleCnt="0"/>
      <dgm:spPr/>
    </dgm:pt>
    <dgm:pt modelId="{AD65F872-724F-4C32-BFCB-6A2BD78382BC}" type="pres">
      <dgm:prSet presAssocID="{FA1AAB20-7185-4A19-A49C-7782BD628B8F}" presName="dummyConnPt" presStyleCnt="0"/>
      <dgm:spPr/>
    </dgm:pt>
    <dgm:pt modelId="{FE403021-3C33-4227-B1EB-00EAEB31AD0F}" type="pres">
      <dgm:prSet presAssocID="{FA1AAB20-7185-4A19-A49C-7782BD628B8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83B4-1D25-457B-A978-DA5FDFB50A39}" type="pres">
      <dgm:prSet presAssocID="{C193E376-4A7C-4C02-9A80-823B3B20BDC8}" presName="sibTrans" presStyleLbl="bgSibTrans2D1" presStyleIdx="5" presStyleCnt="7"/>
      <dgm:spPr/>
      <dgm:t>
        <a:bodyPr/>
        <a:lstStyle/>
        <a:p>
          <a:endParaRPr lang="en-US"/>
        </a:p>
      </dgm:t>
    </dgm:pt>
    <dgm:pt modelId="{3E8CA7DE-A1B5-40ED-9195-5C239951DE0C}" type="pres">
      <dgm:prSet presAssocID="{2934B2EF-67C7-45DD-9AA8-43C158A7580A}" presName="compNode" presStyleCnt="0"/>
      <dgm:spPr/>
    </dgm:pt>
    <dgm:pt modelId="{19F4B4B0-EA98-4282-A895-C06639E2FDDB}" type="pres">
      <dgm:prSet presAssocID="{2934B2EF-67C7-45DD-9AA8-43C158A7580A}" presName="dummyConnPt" presStyleCnt="0"/>
      <dgm:spPr/>
    </dgm:pt>
    <dgm:pt modelId="{552C90B2-C287-4EDC-9893-5415F16DFA8C}" type="pres">
      <dgm:prSet presAssocID="{2934B2EF-67C7-45DD-9AA8-43C158A7580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67446B-A7B5-46EE-9EDC-0C7FF4BA7848}" type="pres">
      <dgm:prSet presAssocID="{5066F5AD-1992-49B0-92A4-12FADA8C4FF1}" presName="sibTrans" presStyleLbl="bgSibTrans2D1" presStyleIdx="6" presStyleCnt="7"/>
      <dgm:spPr/>
      <dgm:t>
        <a:bodyPr/>
        <a:lstStyle/>
        <a:p>
          <a:endParaRPr lang="en-US"/>
        </a:p>
      </dgm:t>
    </dgm:pt>
    <dgm:pt modelId="{115504F6-7724-4C93-B69E-7CA6E40381B0}" type="pres">
      <dgm:prSet presAssocID="{BB0F5229-B6A4-4BE2-936B-BFAB2A120E66}" presName="compNode" presStyleCnt="0"/>
      <dgm:spPr/>
    </dgm:pt>
    <dgm:pt modelId="{9D4BF2C6-0508-449B-ACDA-815608E49858}" type="pres">
      <dgm:prSet presAssocID="{BB0F5229-B6A4-4BE2-936B-BFAB2A120E66}" presName="dummyConnPt" presStyleCnt="0"/>
      <dgm:spPr/>
    </dgm:pt>
    <dgm:pt modelId="{F8202C52-FD9D-4148-8EFA-51204B16321A}" type="pres">
      <dgm:prSet presAssocID="{BB0F5229-B6A4-4BE2-936B-BFAB2A120E6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A1D4B-C773-4C3A-902D-7092B91D25D4}" srcId="{18EC9F37-351C-4E33-9641-8F2948093C65}" destId="{2934B2EF-67C7-45DD-9AA8-43C158A7580A}" srcOrd="6" destOrd="0" parTransId="{35FD6C61-DDDE-4A2A-A69A-9EFF30657C61}" sibTransId="{5066F5AD-1992-49B0-92A4-12FADA8C4FF1}"/>
    <dgm:cxn modelId="{B3651C74-8448-4088-9BFC-7A6B8AF7EFA7}" srcId="{18EC9F37-351C-4E33-9641-8F2948093C65}" destId="{FA1AAB20-7185-4A19-A49C-7782BD628B8F}" srcOrd="5" destOrd="0" parTransId="{73879D9E-818E-402E-B440-83413F08501E}" sibTransId="{C193E376-4A7C-4C02-9A80-823B3B20BDC8}"/>
    <dgm:cxn modelId="{0E971BD2-337C-454A-91E0-EEAE94961FCB}" type="presOf" srcId="{85B65CB4-9465-473D-B81A-D5BB4642CFD4}" destId="{6F434459-2983-4966-B438-BAD9ED100B6C}" srcOrd="0" destOrd="0" presId="urn:microsoft.com/office/officeart/2005/8/layout/bProcess4"/>
    <dgm:cxn modelId="{FFB82F2A-0FC8-4F9E-B85E-4A66A9BE2574}" type="presOf" srcId="{18EC9F37-351C-4E33-9641-8F2948093C65}" destId="{74CD947F-4195-45F4-A468-CB2F545ECD1B}" srcOrd="0" destOrd="0" presId="urn:microsoft.com/office/officeart/2005/8/layout/bProcess4"/>
    <dgm:cxn modelId="{74D68E19-9010-4E6F-BB94-0178BDC0601B}" type="presOf" srcId="{BB0F5229-B6A4-4BE2-936B-BFAB2A120E66}" destId="{F8202C52-FD9D-4148-8EFA-51204B16321A}" srcOrd="0" destOrd="0" presId="urn:microsoft.com/office/officeart/2005/8/layout/bProcess4"/>
    <dgm:cxn modelId="{0B10C09E-7D3C-4DEA-8A0C-72A938D14496}" srcId="{18EC9F37-351C-4E33-9641-8F2948093C65}" destId="{3914DAF7-32BF-4D1D-9F02-9C1D97E6B1A5}" srcOrd="1" destOrd="0" parTransId="{E354288E-9C77-4F21-9322-5D5B2ED27081}" sibTransId="{701843EC-25C1-4452-81D5-D80390817C26}"/>
    <dgm:cxn modelId="{6D34C601-96AF-4429-81E4-D182CA8ECC9E}" srcId="{18EC9F37-351C-4E33-9641-8F2948093C65}" destId="{BB0F5229-B6A4-4BE2-936B-BFAB2A120E66}" srcOrd="7" destOrd="0" parTransId="{707010B0-F8FC-4479-97F5-0A9BDA85C7E1}" sibTransId="{29FE0F93-E9AA-438E-9A58-EE1FEDBB2578}"/>
    <dgm:cxn modelId="{A257B52C-1FC2-4E53-9F2C-12AAD1476E7C}" type="presOf" srcId="{3914DAF7-32BF-4D1D-9F02-9C1D97E6B1A5}" destId="{52E07926-273E-4BC2-87A5-08DBEA9C7EF5}" srcOrd="0" destOrd="0" presId="urn:microsoft.com/office/officeart/2005/8/layout/bProcess4"/>
    <dgm:cxn modelId="{5219234C-7463-4097-A770-09CFB7AF9E83}" type="presOf" srcId="{B5B5BE17-B698-4C8E-BC65-465F0C8C1256}" destId="{D85F582E-7546-45D1-9BE9-54F6383EAB43}" srcOrd="0" destOrd="0" presId="urn:microsoft.com/office/officeart/2005/8/layout/bProcess4"/>
    <dgm:cxn modelId="{94373546-5BA7-4CD2-8E70-F83D7A324709}" type="presOf" srcId="{D95872BF-C6B8-42A2-8F79-A9B4C2DBD350}" destId="{F609CCD6-8500-4859-A34A-8F817FE374E8}" srcOrd="0" destOrd="0" presId="urn:microsoft.com/office/officeart/2005/8/layout/bProcess4"/>
    <dgm:cxn modelId="{A3927055-FEDB-44DD-A38F-2112095F66A2}" type="presOf" srcId="{7FD79142-0B7D-4F15-BCF9-3CB3E2EB6554}" destId="{E5B64A0C-3097-4AB5-AC5A-77C4BDD90EF4}" srcOrd="0" destOrd="0" presId="urn:microsoft.com/office/officeart/2005/8/layout/bProcess4"/>
    <dgm:cxn modelId="{BC85D1BA-52D5-4110-B873-3FFE9F8D0D7C}" type="presOf" srcId="{E4049160-23EA-441C-984E-5A2DD09B19D8}" destId="{2217D8A8-5A10-4090-9C02-41FEED3500F7}" srcOrd="0" destOrd="0" presId="urn:microsoft.com/office/officeart/2005/8/layout/bProcess4"/>
    <dgm:cxn modelId="{BD73935A-6BDE-47DE-B1FC-E4E41DB1DB44}" type="presOf" srcId="{FA1AAB20-7185-4A19-A49C-7782BD628B8F}" destId="{FE403021-3C33-4227-B1EB-00EAEB31AD0F}" srcOrd="0" destOrd="0" presId="urn:microsoft.com/office/officeart/2005/8/layout/bProcess4"/>
    <dgm:cxn modelId="{BE968A68-AF27-44BF-91C7-019F1CCCD745}" type="presOf" srcId="{2934B2EF-67C7-45DD-9AA8-43C158A7580A}" destId="{552C90B2-C287-4EDC-9893-5415F16DFA8C}" srcOrd="0" destOrd="0" presId="urn:microsoft.com/office/officeart/2005/8/layout/bProcess4"/>
    <dgm:cxn modelId="{4A6932F6-3F5A-484D-B3E9-44ACA239399F}" srcId="{18EC9F37-351C-4E33-9641-8F2948093C65}" destId="{E4049160-23EA-441C-984E-5A2DD09B19D8}" srcOrd="0" destOrd="0" parTransId="{779EE04B-CEDB-4E1C-B6D8-000EE7579E59}" sibTransId="{6A533B0E-7A15-457B-9A46-A52B3CDCD2D7}"/>
    <dgm:cxn modelId="{A90226B1-4E10-4431-BBF3-B156BDE17937}" type="presOf" srcId="{C193E376-4A7C-4C02-9A80-823B3B20BDC8}" destId="{F81083B4-1D25-457B-A978-DA5FDFB50A39}" srcOrd="0" destOrd="0" presId="urn:microsoft.com/office/officeart/2005/8/layout/bProcess4"/>
    <dgm:cxn modelId="{11816670-C780-4692-B011-988AAAC7A5FD}" type="presOf" srcId="{1AD449EC-C86F-475A-864A-13767E71F6D0}" destId="{8BA40273-044C-412C-A6B3-6FA9C0E97C2F}" srcOrd="0" destOrd="0" presId="urn:microsoft.com/office/officeart/2005/8/layout/bProcess4"/>
    <dgm:cxn modelId="{AF03E046-C5FC-45FD-B448-E15C8584EE04}" type="presOf" srcId="{701843EC-25C1-4452-81D5-D80390817C26}" destId="{E2159252-CC0F-46F9-8128-DDE2BAF3CE33}" srcOrd="0" destOrd="0" presId="urn:microsoft.com/office/officeart/2005/8/layout/bProcess4"/>
    <dgm:cxn modelId="{D070C69D-6EFE-4135-8B74-853BDE045BB2}" type="presOf" srcId="{5066F5AD-1992-49B0-92A4-12FADA8C4FF1}" destId="{EF67446B-A7B5-46EE-9EDC-0C7FF4BA7848}" srcOrd="0" destOrd="0" presId="urn:microsoft.com/office/officeart/2005/8/layout/bProcess4"/>
    <dgm:cxn modelId="{3CF4A2A8-66B0-487B-9636-3BF51DF8B9A8}" type="presOf" srcId="{9ADE4368-A0F4-4DFA-95BA-E6BFDB7A3F87}" destId="{8151CDF4-E836-4A23-8AE6-D6BAD43D0C11}" srcOrd="0" destOrd="0" presId="urn:microsoft.com/office/officeart/2005/8/layout/bProcess4"/>
    <dgm:cxn modelId="{616AF8D5-60F7-4EEC-BAC9-16DEE0368EC4}" type="presOf" srcId="{6A533B0E-7A15-457B-9A46-A52B3CDCD2D7}" destId="{9C8BF598-50EF-43C9-B7BC-57A90DEC1095}" srcOrd="0" destOrd="0" presId="urn:microsoft.com/office/officeart/2005/8/layout/bProcess4"/>
    <dgm:cxn modelId="{BFB757F8-0E26-46D7-9645-9A20ACFFCE7D}" srcId="{18EC9F37-351C-4E33-9641-8F2948093C65}" destId="{B5B5BE17-B698-4C8E-BC65-465F0C8C1256}" srcOrd="2" destOrd="0" parTransId="{B53B9360-BEEF-48AC-A0FF-4DC101C3382B}" sibTransId="{7FD79142-0B7D-4F15-BCF9-3CB3E2EB6554}"/>
    <dgm:cxn modelId="{40F399C4-CF13-4E50-9217-ED2F1BF72DF9}" srcId="{18EC9F37-351C-4E33-9641-8F2948093C65}" destId="{D95872BF-C6B8-42A2-8F79-A9B4C2DBD350}" srcOrd="4" destOrd="0" parTransId="{84991AFA-116A-4D48-BB62-2DB7C3878AE2}" sibTransId="{85B65CB4-9465-473D-B81A-D5BB4642CFD4}"/>
    <dgm:cxn modelId="{38A5A86C-D28A-45CC-95A9-C49F04A721A4}" srcId="{18EC9F37-351C-4E33-9641-8F2948093C65}" destId="{1AD449EC-C86F-475A-864A-13767E71F6D0}" srcOrd="3" destOrd="0" parTransId="{0FF5C53D-C908-4F47-9891-5A15ADC26B66}" sibTransId="{9ADE4368-A0F4-4DFA-95BA-E6BFDB7A3F87}"/>
    <dgm:cxn modelId="{42741D36-F11E-49F4-8DBD-60E987986530}" type="presParOf" srcId="{74CD947F-4195-45F4-A468-CB2F545ECD1B}" destId="{F2C7F879-3F26-45CF-ADD2-8270C377FCD9}" srcOrd="0" destOrd="0" presId="urn:microsoft.com/office/officeart/2005/8/layout/bProcess4"/>
    <dgm:cxn modelId="{617510AE-7B5F-4AB2-A470-27F65EAFB8A7}" type="presParOf" srcId="{F2C7F879-3F26-45CF-ADD2-8270C377FCD9}" destId="{501F82C9-371C-4616-AE1D-9C73DDFB7C2E}" srcOrd="0" destOrd="0" presId="urn:microsoft.com/office/officeart/2005/8/layout/bProcess4"/>
    <dgm:cxn modelId="{69EF7CF7-222D-40BF-9BB1-68BCCC85FBEC}" type="presParOf" srcId="{F2C7F879-3F26-45CF-ADD2-8270C377FCD9}" destId="{2217D8A8-5A10-4090-9C02-41FEED3500F7}" srcOrd="1" destOrd="0" presId="urn:microsoft.com/office/officeart/2005/8/layout/bProcess4"/>
    <dgm:cxn modelId="{B78A8A2A-8D42-4CEF-A320-EAD5CE899C95}" type="presParOf" srcId="{74CD947F-4195-45F4-A468-CB2F545ECD1B}" destId="{9C8BF598-50EF-43C9-B7BC-57A90DEC1095}" srcOrd="1" destOrd="0" presId="urn:microsoft.com/office/officeart/2005/8/layout/bProcess4"/>
    <dgm:cxn modelId="{3B087AB0-F7B6-4ED0-A3AD-2B50B34FC2D9}" type="presParOf" srcId="{74CD947F-4195-45F4-A468-CB2F545ECD1B}" destId="{4AD573F4-38BC-4C61-8140-5CD597AC7242}" srcOrd="2" destOrd="0" presId="urn:microsoft.com/office/officeart/2005/8/layout/bProcess4"/>
    <dgm:cxn modelId="{28E19ED9-6E6C-4BE7-8BAE-0EE975E4807E}" type="presParOf" srcId="{4AD573F4-38BC-4C61-8140-5CD597AC7242}" destId="{43148E8E-1960-4054-B5EA-E9469B9E53D4}" srcOrd="0" destOrd="0" presId="urn:microsoft.com/office/officeart/2005/8/layout/bProcess4"/>
    <dgm:cxn modelId="{8102C4F1-DBD3-432C-B195-8687ABE99901}" type="presParOf" srcId="{4AD573F4-38BC-4C61-8140-5CD597AC7242}" destId="{52E07926-273E-4BC2-87A5-08DBEA9C7EF5}" srcOrd="1" destOrd="0" presId="urn:microsoft.com/office/officeart/2005/8/layout/bProcess4"/>
    <dgm:cxn modelId="{C17332C2-BC04-4630-8D27-CC69DF4D1418}" type="presParOf" srcId="{74CD947F-4195-45F4-A468-CB2F545ECD1B}" destId="{E2159252-CC0F-46F9-8128-DDE2BAF3CE33}" srcOrd="3" destOrd="0" presId="urn:microsoft.com/office/officeart/2005/8/layout/bProcess4"/>
    <dgm:cxn modelId="{9B98CD54-48A8-4252-9CDB-754A735BC320}" type="presParOf" srcId="{74CD947F-4195-45F4-A468-CB2F545ECD1B}" destId="{6913570A-943D-4123-9765-E09D2AD4FBF0}" srcOrd="4" destOrd="0" presId="urn:microsoft.com/office/officeart/2005/8/layout/bProcess4"/>
    <dgm:cxn modelId="{5F27E340-A715-4A25-834D-7E8A6E81B657}" type="presParOf" srcId="{6913570A-943D-4123-9765-E09D2AD4FBF0}" destId="{F465BC40-FD4D-4079-BE87-1113D4A3EC12}" srcOrd="0" destOrd="0" presId="urn:microsoft.com/office/officeart/2005/8/layout/bProcess4"/>
    <dgm:cxn modelId="{D464610B-CE60-427D-84A6-DA9D3A80BB36}" type="presParOf" srcId="{6913570A-943D-4123-9765-E09D2AD4FBF0}" destId="{D85F582E-7546-45D1-9BE9-54F6383EAB43}" srcOrd="1" destOrd="0" presId="urn:microsoft.com/office/officeart/2005/8/layout/bProcess4"/>
    <dgm:cxn modelId="{2BD78B0D-24DE-444F-B118-74DD41BCB1CB}" type="presParOf" srcId="{74CD947F-4195-45F4-A468-CB2F545ECD1B}" destId="{E5B64A0C-3097-4AB5-AC5A-77C4BDD90EF4}" srcOrd="5" destOrd="0" presId="urn:microsoft.com/office/officeart/2005/8/layout/bProcess4"/>
    <dgm:cxn modelId="{2AAF4A44-E34D-466C-9A6A-778B545F6267}" type="presParOf" srcId="{74CD947F-4195-45F4-A468-CB2F545ECD1B}" destId="{19BA9EA2-6629-458B-81F1-AB0CF9CF4459}" srcOrd="6" destOrd="0" presId="urn:microsoft.com/office/officeart/2005/8/layout/bProcess4"/>
    <dgm:cxn modelId="{AA039E33-D83D-4641-95B0-E101F1248BDA}" type="presParOf" srcId="{19BA9EA2-6629-458B-81F1-AB0CF9CF4459}" destId="{1235D8AE-7BDC-4C54-9297-E3D1DEB663E0}" srcOrd="0" destOrd="0" presId="urn:microsoft.com/office/officeart/2005/8/layout/bProcess4"/>
    <dgm:cxn modelId="{7809A002-C6F5-4BDE-A65F-6A8E4CAAF41A}" type="presParOf" srcId="{19BA9EA2-6629-458B-81F1-AB0CF9CF4459}" destId="{8BA40273-044C-412C-A6B3-6FA9C0E97C2F}" srcOrd="1" destOrd="0" presId="urn:microsoft.com/office/officeart/2005/8/layout/bProcess4"/>
    <dgm:cxn modelId="{FDB48359-6E6C-4791-808B-BC3151BDA07E}" type="presParOf" srcId="{74CD947F-4195-45F4-A468-CB2F545ECD1B}" destId="{8151CDF4-E836-4A23-8AE6-D6BAD43D0C11}" srcOrd="7" destOrd="0" presId="urn:microsoft.com/office/officeart/2005/8/layout/bProcess4"/>
    <dgm:cxn modelId="{7016A8C8-3DCE-40CB-A7F4-E1CEEFCB1092}" type="presParOf" srcId="{74CD947F-4195-45F4-A468-CB2F545ECD1B}" destId="{B883857F-1677-4727-B30D-665D656CD8DA}" srcOrd="8" destOrd="0" presId="urn:microsoft.com/office/officeart/2005/8/layout/bProcess4"/>
    <dgm:cxn modelId="{A649D176-310A-476F-A719-C0903B4550ED}" type="presParOf" srcId="{B883857F-1677-4727-B30D-665D656CD8DA}" destId="{14E3A240-F320-4D4D-B357-324A683EE256}" srcOrd="0" destOrd="0" presId="urn:microsoft.com/office/officeart/2005/8/layout/bProcess4"/>
    <dgm:cxn modelId="{BBF83792-8E00-4845-AE4C-0D5A5B25AA38}" type="presParOf" srcId="{B883857F-1677-4727-B30D-665D656CD8DA}" destId="{F609CCD6-8500-4859-A34A-8F817FE374E8}" srcOrd="1" destOrd="0" presId="urn:microsoft.com/office/officeart/2005/8/layout/bProcess4"/>
    <dgm:cxn modelId="{77B43A54-B518-4F32-AFF3-2278491F03F2}" type="presParOf" srcId="{74CD947F-4195-45F4-A468-CB2F545ECD1B}" destId="{6F434459-2983-4966-B438-BAD9ED100B6C}" srcOrd="9" destOrd="0" presId="urn:microsoft.com/office/officeart/2005/8/layout/bProcess4"/>
    <dgm:cxn modelId="{00517808-268A-40FF-ABA5-07392804AA7E}" type="presParOf" srcId="{74CD947F-4195-45F4-A468-CB2F545ECD1B}" destId="{23FF878B-6108-41C7-B719-24CE082DB5B5}" srcOrd="10" destOrd="0" presId="urn:microsoft.com/office/officeart/2005/8/layout/bProcess4"/>
    <dgm:cxn modelId="{7F30A487-18BE-4ACB-8254-A13F659338A6}" type="presParOf" srcId="{23FF878B-6108-41C7-B719-24CE082DB5B5}" destId="{AD65F872-724F-4C32-BFCB-6A2BD78382BC}" srcOrd="0" destOrd="0" presId="urn:microsoft.com/office/officeart/2005/8/layout/bProcess4"/>
    <dgm:cxn modelId="{39EE6695-336D-4A47-B6B8-EE736EF84819}" type="presParOf" srcId="{23FF878B-6108-41C7-B719-24CE082DB5B5}" destId="{FE403021-3C33-4227-B1EB-00EAEB31AD0F}" srcOrd="1" destOrd="0" presId="urn:microsoft.com/office/officeart/2005/8/layout/bProcess4"/>
    <dgm:cxn modelId="{A92B49B8-5C07-4B79-B8E4-7E1F602FDAF0}" type="presParOf" srcId="{74CD947F-4195-45F4-A468-CB2F545ECD1B}" destId="{F81083B4-1D25-457B-A978-DA5FDFB50A39}" srcOrd="11" destOrd="0" presId="urn:microsoft.com/office/officeart/2005/8/layout/bProcess4"/>
    <dgm:cxn modelId="{AE19BE00-9E9D-4F80-A588-8B4C2DD9965D}" type="presParOf" srcId="{74CD947F-4195-45F4-A468-CB2F545ECD1B}" destId="{3E8CA7DE-A1B5-40ED-9195-5C239951DE0C}" srcOrd="12" destOrd="0" presId="urn:microsoft.com/office/officeart/2005/8/layout/bProcess4"/>
    <dgm:cxn modelId="{DD848612-0A15-43A3-890C-8F6D9666E719}" type="presParOf" srcId="{3E8CA7DE-A1B5-40ED-9195-5C239951DE0C}" destId="{19F4B4B0-EA98-4282-A895-C06639E2FDDB}" srcOrd="0" destOrd="0" presId="urn:microsoft.com/office/officeart/2005/8/layout/bProcess4"/>
    <dgm:cxn modelId="{DE2CEF13-087E-4C41-8ED0-684DEE9B5E51}" type="presParOf" srcId="{3E8CA7DE-A1B5-40ED-9195-5C239951DE0C}" destId="{552C90B2-C287-4EDC-9893-5415F16DFA8C}" srcOrd="1" destOrd="0" presId="urn:microsoft.com/office/officeart/2005/8/layout/bProcess4"/>
    <dgm:cxn modelId="{49FEA3DA-3A06-4636-BB47-98B41D6EEE6C}" type="presParOf" srcId="{74CD947F-4195-45F4-A468-CB2F545ECD1B}" destId="{EF67446B-A7B5-46EE-9EDC-0C7FF4BA7848}" srcOrd="13" destOrd="0" presId="urn:microsoft.com/office/officeart/2005/8/layout/bProcess4"/>
    <dgm:cxn modelId="{8DE177A3-BDE9-42C9-8967-C92475E7EAF3}" type="presParOf" srcId="{74CD947F-4195-45F4-A468-CB2F545ECD1B}" destId="{115504F6-7724-4C93-B69E-7CA6E40381B0}" srcOrd="14" destOrd="0" presId="urn:microsoft.com/office/officeart/2005/8/layout/bProcess4"/>
    <dgm:cxn modelId="{595231EE-E71E-4A54-B7E6-B0FF707922C6}" type="presParOf" srcId="{115504F6-7724-4C93-B69E-7CA6E40381B0}" destId="{9D4BF2C6-0508-449B-ACDA-815608E49858}" srcOrd="0" destOrd="0" presId="urn:microsoft.com/office/officeart/2005/8/layout/bProcess4"/>
    <dgm:cxn modelId="{CD352D45-AAA1-4AA4-9D78-1BE57A900609}" type="presParOf" srcId="{115504F6-7724-4C93-B69E-7CA6E40381B0}" destId="{F8202C52-FD9D-4148-8EFA-51204B16321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E3948-005F-4935-A21F-4E18904CCECF}">
      <dsp:nvSpPr>
        <dsp:cNvPr id="0" name=""/>
        <dsp:cNvSpPr/>
      </dsp:nvSpPr>
      <dsp:spPr>
        <a:xfrm>
          <a:off x="1873" y="1902475"/>
          <a:ext cx="2097241" cy="809535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CEDB9-321B-4B3F-A656-0ADA6DC1AE11}">
      <dsp:nvSpPr>
        <dsp:cNvPr id="0" name=""/>
        <dsp:cNvSpPr/>
      </dsp:nvSpPr>
      <dsp:spPr>
        <a:xfrm>
          <a:off x="561137" y="2104859"/>
          <a:ext cx="1771003" cy="8095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Image Acquisition</a:t>
          </a:r>
          <a:endParaRPr lang="en-US" sz="1800" b="1" kern="1200" dirty="0"/>
        </a:p>
      </dsp:txBody>
      <dsp:txXfrm>
        <a:off x="584847" y="2128569"/>
        <a:ext cx="1723583" cy="762115"/>
      </dsp:txXfrm>
    </dsp:sp>
    <dsp:sp modelId="{4F9A8CA9-9B79-4A26-ADAA-193450AC3087}">
      <dsp:nvSpPr>
        <dsp:cNvPr id="0" name=""/>
        <dsp:cNvSpPr/>
      </dsp:nvSpPr>
      <dsp:spPr>
        <a:xfrm>
          <a:off x="2397388" y="1902475"/>
          <a:ext cx="2097241" cy="809535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8E39A-8032-4122-9573-7BF3BDD66A3F}">
      <dsp:nvSpPr>
        <dsp:cNvPr id="0" name=""/>
        <dsp:cNvSpPr/>
      </dsp:nvSpPr>
      <dsp:spPr>
        <a:xfrm>
          <a:off x="2956653" y="2104859"/>
          <a:ext cx="1771003" cy="8095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Image Preprocessing</a:t>
          </a:r>
          <a:endParaRPr lang="en-US" sz="1800" b="1" kern="1200" dirty="0"/>
        </a:p>
      </dsp:txBody>
      <dsp:txXfrm>
        <a:off x="2980363" y="2128569"/>
        <a:ext cx="1723583" cy="762115"/>
      </dsp:txXfrm>
    </dsp:sp>
    <dsp:sp modelId="{D4F202FA-B1FA-4251-9749-92092F086788}">
      <dsp:nvSpPr>
        <dsp:cNvPr id="0" name=""/>
        <dsp:cNvSpPr/>
      </dsp:nvSpPr>
      <dsp:spPr>
        <a:xfrm>
          <a:off x="4792904" y="1902475"/>
          <a:ext cx="2097241" cy="809535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1C557-2263-40FB-9D3C-FCD31DC79790}">
      <dsp:nvSpPr>
        <dsp:cNvPr id="0" name=""/>
        <dsp:cNvSpPr/>
      </dsp:nvSpPr>
      <dsp:spPr>
        <a:xfrm>
          <a:off x="5352168" y="2104859"/>
          <a:ext cx="1771003" cy="8095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Model Training</a:t>
          </a:r>
          <a:endParaRPr lang="en-US" sz="1800" b="1" kern="1200" dirty="0"/>
        </a:p>
      </dsp:txBody>
      <dsp:txXfrm>
        <a:off x="5375878" y="2128569"/>
        <a:ext cx="1723583" cy="762115"/>
      </dsp:txXfrm>
    </dsp:sp>
    <dsp:sp modelId="{534347AB-9A57-4175-8BD4-4F4B1F4182A1}">
      <dsp:nvSpPr>
        <dsp:cNvPr id="0" name=""/>
        <dsp:cNvSpPr/>
      </dsp:nvSpPr>
      <dsp:spPr>
        <a:xfrm>
          <a:off x="7188419" y="1902475"/>
          <a:ext cx="2097241" cy="809535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A0E56-C288-4B52-A6BB-2E1AEEA19E36}">
      <dsp:nvSpPr>
        <dsp:cNvPr id="0" name=""/>
        <dsp:cNvSpPr/>
      </dsp:nvSpPr>
      <dsp:spPr>
        <a:xfrm>
          <a:off x="7747683" y="2104859"/>
          <a:ext cx="1771003" cy="8095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Evaluation</a:t>
          </a:r>
          <a:endParaRPr lang="en-US" sz="1800" b="1" kern="1200" dirty="0"/>
        </a:p>
      </dsp:txBody>
      <dsp:txXfrm>
        <a:off x="7771393" y="2128569"/>
        <a:ext cx="1723583" cy="762115"/>
      </dsp:txXfrm>
    </dsp:sp>
    <dsp:sp modelId="{BC5604DE-56F5-4305-8B86-EFD4C398B45C}">
      <dsp:nvSpPr>
        <dsp:cNvPr id="0" name=""/>
        <dsp:cNvSpPr/>
      </dsp:nvSpPr>
      <dsp:spPr>
        <a:xfrm>
          <a:off x="9583934" y="1902475"/>
          <a:ext cx="2097241" cy="809535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CA9EC-B989-4817-A3A2-4BE6470300A7}">
      <dsp:nvSpPr>
        <dsp:cNvPr id="0" name=""/>
        <dsp:cNvSpPr/>
      </dsp:nvSpPr>
      <dsp:spPr>
        <a:xfrm>
          <a:off x="10143198" y="2104859"/>
          <a:ext cx="1771003" cy="8095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Visualization</a:t>
          </a:r>
          <a:endParaRPr lang="en-US" sz="1800" b="1" kern="1200" dirty="0"/>
        </a:p>
      </dsp:txBody>
      <dsp:txXfrm>
        <a:off x="10166908" y="2128569"/>
        <a:ext cx="1723583" cy="762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BF598-50EF-43C9-B7BC-57A90DEC1095}">
      <dsp:nvSpPr>
        <dsp:cNvPr id="0" name=""/>
        <dsp:cNvSpPr/>
      </dsp:nvSpPr>
      <dsp:spPr>
        <a:xfrm rot="5400000">
          <a:off x="399086" y="982461"/>
          <a:ext cx="1534204" cy="1850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17D8A8-5A10-4090-9C02-41FEED3500F7}">
      <dsp:nvSpPr>
        <dsp:cNvPr id="0" name=""/>
        <dsp:cNvSpPr/>
      </dsp:nvSpPr>
      <dsp:spPr>
        <a:xfrm>
          <a:off x="750780" y="1504"/>
          <a:ext cx="2056539" cy="12339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Collection</a:t>
          </a:r>
          <a:endParaRPr lang="en-US" sz="2400" kern="1200" dirty="0"/>
        </a:p>
      </dsp:txBody>
      <dsp:txXfrm>
        <a:off x="786920" y="37644"/>
        <a:ext cx="1984259" cy="1161643"/>
      </dsp:txXfrm>
    </dsp:sp>
    <dsp:sp modelId="{E2159252-CC0F-46F9-8128-DDE2BAF3CE33}">
      <dsp:nvSpPr>
        <dsp:cNvPr id="0" name=""/>
        <dsp:cNvSpPr/>
      </dsp:nvSpPr>
      <dsp:spPr>
        <a:xfrm rot="5400000">
          <a:off x="399086" y="2524866"/>
          <a:ext cx="1534204" cy="1850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E07926-273E-4BC2-87A5-08DBEA9C7EF5}">
      <dsp:nvSpPr>
        <dsp:cNvPr id="0" name=""/>
        <dsp:cNvSpPr/>
      </dsp:nvSpPr>
      <dsp:spPr>
        <a:xfrm>
          <a:off x="750780" y="1543909"/>
          <a:ext cx="2056539" cy="12339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Image Labeling</a:t>
          </a:r>
          <a:endParaRPr lang="en-US" sz="2400" kern="1200" dirty="0"/>
        </a:p>
      </dsp:txBody>
      <dsp:txXfrm>
        <a:off x="786920" y="1580049"/>
        <a:ext cx="1984259" cy="1161643"/>
      </dsp:txXfrm>
    </dsp:sp>
    <dsp:sp modelId="{E5B64A0C-3097-4AB5-AC5A-77C4BDD90EF4}">
      <dsp:nvSpPr>
        <dsp:cNvPr id="0" name=""/>
        <dsp:cNvSpPr/>
      </dsp:nvSpPr>
      <dsp:spPr>
        <a:xfrm>
          <a:off x="1170288" y="3296068"/>
          <a:ext cx="2726997" cy="1850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5F582E-7546-45D1-9BE9-54F6383EAB43}">
      <dsp:nvSpPr>
        <dsp:cNvPr id="0" name=""/>
        <dsp:cNvSpPr/>
      </dsp:nvSpPr>
      <dsp:spPr>
        <a:xfrm>
          <a:off x="750780" y="3086314"/>
          <a:ext cx="2056539" cy="12339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Image Resizing</a:t>
          </a:r>
          <a:endParaRPr lang="en-US" sz="2400" kern="1200" dirty="0"/>
        </a:p>
      </dsp:txBody>
      <dsp:txXfrm>
        <a:off x="786920" y="3122454"/>
        <a:ext cx="1984259" cy="1161643"/>
      </dsp:txXfrm>
    </dsp:sp>
    <dsp:sp modelId="{8151CDF4-E836-4A23-8AE6-D6BAD43D0C11}">
      <dsp:nvSpPr>
        <dsp:cNvPr id="0" name=""/>
        <dsp:cNvSpPr/>
      </dsp:nvSpPr>
      <dsp:spPr>
        <a:xfrm rot="16200000">
          <a:off x="3134283" y="2524866"/>
          <a:ext cx="1534204" cy="1850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40273-044C-412C-A6B3-6FA9C0E97C2F}">
      <dsp:nvSpPr>
        <dsp:cNvPr id="0" name=""/>
        <dsp:cNvSpPr/>
      </dsp:nvSpPr>
      <dsp:spPr>
        <a:xfrm>
          <a:off x="3485978" y="3086314"/>
          <a:ext cx="2056539" cy="12339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Dataset Splitting</a:t>
          </a:r>
          <a:endParaRPr lang="en-US" sz="2400" kern="1200" dirty="0"/>
        </a:p>
      </dsp:txBody>
      <dsp:txXfrm>
        <a:off x="3522118" y="3122454"/>
        <a:ext cx="1984259" cy="1161643"/>
      </dsp:txXfrm>
    </dsp:sp>
    <dsp:sp modelId="{6F434459-2983-4966-B438-BAD9ED100B6C}">
      <dsp:nvSpPr>
        <dsp:cNvPr id="0" name=""/>
        <dsp:cNvSpPr/>
      </dsp:nvSpPr>
      <dsp:spPr>
        <a:xfrm rot="16200000">
          <a:off x="3134283" y="982461"/>
          <a:ext cx="1534204" cy="18508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09CCD6-8500-4859-A34A-8F817FE374E8}">
      <dsp:nvSpPr>
        <dsp:cNvPr id="0" name=""/>
        <dsp:cNvSpPr/>
      </dsp:nvSpPr>
      <dsp:spPr>
        <a:xfrm>
          <a:off x="3485978" y="1543909"/>
          <a:ext cx="2056539" cy="123392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Extraction of Training Data</a:t>
          </a:r>
          <a:endParaRPr lang="en-US" sz="2400" kern="1200" dirty="0"/>
        </a:p>
      </dsp:txBody>
      <dsp:txXfrm>
        <a:off x="3522118" y="1580049"/>
        <a:ext cx="1984259" cy="1161643"/>
      </dsp:txXfrm>
    </dsp:sp>
    <dsp:sp modelId="{F81083B4-1D25-457B-A978-DA5FDFB50A39}">
      <dsp:nvSpPr>
        <dsp:cNvPr id="0" name=""/>
        <dsp:cNvSpPr/>
      </dsp:nvSpPr>
      <dsp:spPr>
        <a:xfrm>
          <a:off x="3905486" y="211258"/>
          <a:ext cx="2726997" cy="1850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403021-3C33-4227-B1EB-00EAEB31AD0F}">
      <dsp:nvSpPr>
        <dsp:cNvPr id="0" name=""/>
        <dsp:cNvSpPr/>
      </dsp:nvSpPr>
      <dsp:spPr>
        <a:xfrm>
          <a:off x="3485978" y="1504"/>
          <a:ext cx="2056539" cy="12339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Extraction of Testing Data</a:t>
          </a:r>
          <a:endParaRPr lang="en-US" sz="2400" kern="1200" dirty="0"/>
        </a:p>
      </dsp:txBody>
      <dsp:txXfrm>
        <a:off x="3522118" y="37644"/>
        <a:ext cx="1984259" cy="1161643"/>
      </dsp:txXfrm>
    </dsp:sp>
    <dsp:sp modelId="{EF67446B-A7B5-46EE-9EDC-0C7FF4BA7848}">
      <dsp:nvSpPr>
        <dsp:cNvPr id="0" name=""/>
        <dsp:cNvSpPr/>
      </dsp:nvSpPr>
      <dsp:spPr>
        <a:xfrm rot="5400000">
          <a:off x="5869481" y="982461"/>
          <a:ext cx="1534204" cy="1850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52C90B2-C287-4EDC-9893-5415F16DFA8C}">
      <dsp:nvSpPr>
        <dsp:cNvPr id="0" name=""/>
        <dsp:cNvSpPr/>
      </dsp:nvSpPr>
      <dsp:spPr>
        <a:xfrm>
          <a:off x="6221175" y="1504"/>
          <a:ext cx="2056539" cy="12339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Optimization</a:t>
          </a:r>
          <a:endParaRPr lang="en-US" sz="2400" kern="1200" dirty="0"/>
        </a:p>
      </dsp:txBody>
      <dsp:txXfrm>
        <a:off x="6257315" y="37644"/>
        <a:ext cx="1984259" cy="1161643"/>
      </dsp:txXfrm>
    </dsp:sp>
    <dsp:sp modelId="{F8202C52-FD9D-4148-8EFA-51204B16321A}">
      <dsp:nvSpPr>
        <dsp:cNvPr id="0" name=""/>
        <dsp:cNvSpPr/>
      </dsp:nvSpPr>
      <dsp:spPr>
        <a:xfrm>
          <a:off x="6221175" y="1543909"/>
          <a:ext cx="2056539" cy="12339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Normalization</a:t>
          </a:r>
          <a:endParaRPr lang="en-US" sz="2400" kern="1200" dirty="0"/>
        </a:p>
      </dsp:txBody>
      <dsp:txXfrm>
        <a:off x="6257315" y="1580049"/>
        <a:ext cx="1984259" cy="1161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05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u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48" y="251013"/>
            <a:ext cx="760453" cy="62752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" y="6575191"/>
            <a:ext cx="6822143" cy="276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DEPT. OF COMPUTER SCIENCE AND ENGINEERING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22144" y="6575190"/>
            <a:ext cx="4840939" cy="276999"/>
          </a:xfrm>
          <a:prstGeom prst="rect">
            <a:avLst/>
          </a:prstGeom>
          <a:solidFill>
            <a:srgbClr val="E3919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PREMIER UNIVERSITY CHITTAGONG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>
          <a:xfrm>
            <a:off x="254653" y="1050340"/>
            <a:ext cx="11672888" cy="5353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2940517" y="331698"/>
            <a:ext cx="8059737" cy="546100"/>
          </a:xfrm>
        </p:spPr>
        <p:txBody>
          <a:bodyPr/>
          <a:lstStyle>
            <a:lvl1pPr marL="0" indent="0">
              <a:buNone/>
              <a:defRPr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TITTLES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564472" y="6575187"/>
            <a:ext cx="627529" cy="276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fld id="{0031E692-1D41-4C2E-82A3-22610D22805F}" type="slidenum">
              <a:rPr lang="en-US" sz="120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hevron 3"/>
          <p:cNvSpPr/>
          <p:nvPr userDrawn="1"/>
        </p:nvSpPr>
        <p:spPr>
          <a:xfrm>
            <a:off x="419100" y="330200"/>
            <a:ext cx="2311400" cy="47884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6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5D782-9203-47E9-9B9D-774242C7A1D6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10660-7D82-4838-8F3A-528453B05E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8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891395" y="36940"/>
            <a:ext cx="10492637" cy="108012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Cattle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Breed Classification through Multiple Approaches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444764" y="1095469"/>
            <a:ext cx="7115695" cy="105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Bef>
                <a:spcPts val="0"/>
              </a:spcBef>
              <a:buFontTx/>
              <a:buNone/>
            </a:pPr>
            <a:r>
              <a:rPr lang="en-IN" sz="18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thesis</a:t>
            </a:r>
            <a:r>
              <a:rPr lang="en-IN" sz="1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18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submitted in the fulfilment of the requirements for the degree of</a:t>
            </a:r>
          </a:p>
          <a:p>
            <a:pPr marL="0" indent="0" algn="ctr">
              <a:lnSpc>
                <a:spcPct val="107000"/>
              </a:lnSpc>
              <a:spcBef>
                <a:spcPts val="300"/>
              </a:spcBef>
              <a:buFontTx/>
              <a:buNone/>
            </a:pPr>
            <a:r>
              <a:rPr lang="en-IN" sz="1800" cap="small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Bachelor of Science </a:t>
            </a:r>
            <a:r>
              <a:rPr lang="en-IN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i</a:t>
            </a:r>
            <a:r>
              <a:rPr lang="en-IN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n</a:t>
            </a:r>
            <a:r>
              <a:rPr lang="en-IN" sz="1800" dirty="0">
                <a:solidFill>
                  <a:prstClr val="black"/>
                </a:solidFill>
                <a:ea typeface="Calibri" panose="020F0502020204030204" pitchFamily="34" charset="0"/>
              </a:rPr>
              <a:t> </a:t>
            </a:r>
            <a:r>
              <a:rPr lang="en-IN" sz="1800" cap="small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Computer Science &amp; Engineering</a:t>
            </a:r>
          </a:p>
          <a:p>
            <a:pPr marL="0" indent="0" algn="ctr">
              <a:lnSpc>
                <a:spcPct val="107000"/>
              </a:lnSpc>
              <a:spcBef>
                <a:spcPts val="300"/>
              </a:spcBef>
              <a:buFontTx/>
              <a:buNone/>
            </a:pPr>
            <a:r>
              <a:rPr lang="en-IN" sz="1800" i="1" cap="small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by</a:t>
            </a:r>
            <a:endParaRPr lang="en-IN" sz="1800" i="1" cap="small" dirty="0">
              <a:solidFill>
                <a:srgbClr val="000000"/>
              </a:solidFill>
              <a:ea typeface="Calibri" panose="020F0502020204030204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982610" y="2134924"/>
            <a:ext cx="3165200" cy="69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ANY DAS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1803510201707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494965" y="3149998"/>
            <a:ext cx="4983113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en-US" sz="1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marL="0" indent="0" algn="ctr">
              <a:buNone/>
            </a:pPr>
            <a:r>
              <a:rPr lang="en-US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Neamul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Haque</a:t>
            </a:r>
            <a:endParaRPr lang="en-US" alt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IN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3273154" y="5770764"/>
            <a:ext cx="5458911" cy="655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&amp;Engineering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Premier University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Chittagong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7986479" y="2134924"/>
            <a:ext cx="3711878" cy="69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IMTIAZ ALAM CHOWDHURY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: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1803510201704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43" y="4221097"/>
            <a:ext cx="1859332" cy="15343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2366" y="2134925"/>
            <a:ext cx="2882348" cy="8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SHAHNAZ SIDDIKA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1803510201669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Characteristics: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Angus cattle are naturally polled and can be black or red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although black is the dominant color, white may occasionally appear on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udder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Adult Black Angus usually weigh between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450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1,000 kg and stand at a shoulder height ranging from 4.5 to 6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feet.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cattle breed has a deep-rooted history and originated in Scotland, particularly in the counties of Aberdeen and Angus.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BACKGROUND STUDY (CONT.)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416688" y="3962927"/>
            <a:ext cx="4221280" cy="351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58" y="952764"/>
            <a:ext cx="2592942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6" y="952764"/>
            <a:ext cx="2546829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8122" y="3421053"/>
            <a:ext cx="430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2: Black Angus Images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Cattle Breed: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Chittagong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Characteristics: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Chittagong cattle are reddish in color. Red Chittagong, also known as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RCC.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Mature bulls weigh around 342 kg, while cows weigh approximately 180 kg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Red Chittagong breed,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origins in the Chittagong Hill Tracts region of Bangladesh.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rabicPeriod"/>
            </a:pPr>
            <a:endParaRPr lang="en-US" dirty="0"/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BACKGROUND STUDY (CONT.)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47157" y="3913628"/>
            <a:ext cx="4221280" cy="351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85" y="1252330"/>
            <a:ext cx="2551302" cy="2415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65" y="1252330"/>
            <a:ext cx="2504661" cy="2415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385" y="3896051"/>
            <a:ext cx="321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3: Red Chittagong Images</a:t>
            </a:r>
          </a:p>
        </p:txBody>
      </p:sp>
    </p:spTree>
    <p:extLst>
      <p:ext uri="{BB962C8B-B14F-4D97-AF65-F5344CB8AC3E}">
        <p14:creationId xmlns:p14="http://schemas.microsoft.com/office/powerpoint/2010/main" val="235590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Cattle Breed: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Shahiwal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Characteristics: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range from reddish brown through to the more predominant red, with varying amounts of white on the neck, and the underline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weight of the mature bulls is between 400 and 500 kg.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weight of the mature cows is between 700 and 800 kg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Sahiwal, an ancient cattle breed originating from the region that is now part of Pakistan, has a rich history dating back to the early 20th century. 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BACKGROUND STUDY (CONT.)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2" y="937124"/>
            <a:ext cx="2733262" cy="2500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04" y="937124"/>
            <a:ext cx="2755437" cy="2500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87209" y="3637722"/>
            <a:ext cx="328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4: </a:t>
            </a:r>
            <a:r>
              <a:rPr lang="en-US" dirty="0" err="1" smtClean="0"/>
              <a:t>Shahiwal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Cattle Breed: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Native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Characteristics: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Cattle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 can vary widely, including shades of brown, black, white, and a mix of these colors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White Native Cattle breed is relatively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small.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Adult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bulls weighing approximately 400 kg and mature cows weighing around 300 kg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Native Cattle, colloquially known as 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Kalabaw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have a deep-rooted history in the Philippines, reflecting the nation's rich agricultural heritage.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BACKGROUND STUDY (CONT.)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32533" y="3868111"/>
            <a:ext cx="4401671" cy="351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92" y="1050340"/>
            <a:ext cx="2515428" cy="2330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28" y="1050340"/>
            <a:ext cx="2528827" cy="2330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3498574"/>
            <a:ext cx="3329609" cy="369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5: White Native Images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6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83127" y="1182707"/>
            <a:ext cx="11292540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Original Dataset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Total 2050 cattle breed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  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Holstein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Friesian (558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Black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Angus (330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Chittagong (470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Shahiwal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(380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White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Native (312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67532" y="5405855"/>
            <a:ext cx="11400727" cy="814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24" y="877798"/>
            <a:ext cx="4870382" cy="44449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5687" y="5555974"/>
            <a:ext cx="417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6: Original Dataset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3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DATASET: Augmented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83127" y="1182707"/>
            <a:ext cx="11292540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Dataset after augmentation process</a:t>
            </a: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Total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5025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cattle breed images  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Holstein Friesian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(1000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Black Angus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(1025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Red Chittagong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(1000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Shahiwal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(1000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White Native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(1000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293" y="877798"/>
            <a:ext cx="5016472" cy="43325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93597" y="5210367"/>
            <a:ext cx="4826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</a:t>
            </a:r>
            <a:r>
              <a:rPr lang="en-US" dirty="0" smtClean="0"/>
              <a:t>7: Dataset after Augmentation </a:t>
            </a:r>
            <a:r>
              <a:rPr lang="en-US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40468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DATASET: Statistics &amp; Distributions</a:t>
            </a:r>
          </a:p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6066494"/>
              </p:ext>
            </p:extLst>
          </p:nvPr>
        </p:nvGraphicFramePr>
        <p:xfrm>
          <a:off x="885524" y="1939567"/>
          <a:ext cx="10299030" cy="3296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806">
                  <a:extLst>
                    <a:ext uri="{9D8B030D-6E8A-4147-A177-3AD203B41FA5}">
                      <a16:colId xmlns:a16="http://schemas.microsoft.com/office/drawing/2014/main" xmlns="" val="1309335319"/>
                    </a:ext>
                  </a:extLst>
                </a:gridCol>
                <a:gridCol w="2059806">
                  <a:extLst>
                    <a:ext uri="{9D8B030D-6E8A-4147-A177-3AD203B41FA5}">
                      <a16:colId xmlns:a16="http://schemas.microsoft.com/office/drawing/2014/main" xmlns="" val="2313057313"/>
                    </a:ext>
                  </a:extLst>
                </a:gridCol>
                <a:gridCol w="2059806">
                  <a:extLst>
                    <a:ext uri="{9D8B030D-6E8A-4147-A177-3AD203B41FA5}">
                      <a16:colId xmlns:a16="http://schemas.microsoft.com/office/drawing/2014/main" xmlns="" val="106282993"/>
                    </a:ext>
                  </a:extLst>
                </a:gridCol>
                <a:gridCol w="2059806">
                  <a:extLst>
                    <a:ext uri="{9D8B030D-6E8A-4147-A177-3AD203B41FA5}">
                      <a16:colId xmlns:a16="http://schemas.microsoft.com/office/drawing/2014/main" xmlns="" val="3618932570"/>
                    </a:ext>
                  </a:extLst>
                </a:gridCol>
                <a:gridCol w="2059806">
                  <a:extLst>
                    <a:ext uri="{9D8B030D-6E8A-4147-A177-3AD203B41FA5}">
                      <a16:colId xmlns:a16="http://schemas.microsoft.com/office/drawing/2014/main" xmlns="" val="4092855884"/>
                    </a:ext>
                  </a:extLst>
                </a:gridCol>
              </a:tblGrid>
              <a:tr h="384690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Names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  <a:r>
                        <a:rPr lang="en-US" baseline="0" dirty="0"/>
                        <a:t> images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Distribution Techniques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0831293"/>
                  </a:ext>
                </a:extLst>
              </a:tr>
              <a:tr h="9617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of training images (70%)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No. of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test images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(30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%)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2721964"/>
                  </a:ext>
                </a:extLst>
              </a:tr>
              <a:tr h="390032">
                <a:tc rowSpan="5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 smtClean="0"/>
                        <a:t>Cattle breeds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Holstein Friesian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9875083"/>
                  </a:ext>
                </a:extLst>
              </a:tr>
              <a:tr h="39003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 Angus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0883680"/>
                  </a:ext>
                </a:extLst>
              </a:tr>
              <a:tr h="39003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Red Chittagong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238680"/>
                  </a:ext>
                </a:extLst>
              </a:tr>
              <a:tr h="39003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Shahiwal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7441175"/>
                  </a:ext>
                </a:extLst>
              </a:tr>
              <a:tr h="39003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White</a:t>
                      </a:r>
                      <a:r>
                        <a:rPr lang="en-US" baseline="0" dirty="0" smtClean="0"/>
                        <a:t> 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298975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15364" y="1135632"/>
            <a:ext cx="9933188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 2. Dataset description of </a:t>
            </a:r>
            <a:r>
              <a:rPr lang="en-US" dirty="0" smtClean="0"/>
              <a:t>Cattle breed classification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487" y="902814"/>
            <a:ext cx="8596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Working Process of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 Classification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9555" y="6086978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8: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Overall Working Process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Cattle Breed Classification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82706536"/>
              </p:ext>
            </p:extLst>
          </p:nvPr>
        </p:nvGraphicFramePr>
        <p:xfrm>
          <a:off x="125128" y="1451050"/>
          <a:ext cx="11916076" cy="4816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2889985" y="2335617"/>
            <a:ext cx="1434164" cy="6641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Rescale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89985" y="4743189"/>
            <a:ext cx="1434164" cy="6641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Resize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32473" y="3024776"/>
            <a:ext cx="149189" cy="336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3532472" y="4391485"/>
            <a:ext cx="149190" cy="3362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9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Image Preprocessing</a:t>
            </a:r>
          </a:p>
          <a:p>
            <a:r>
              <a:rPr lang="en-US" dirty="0"/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223967" y="1672789"/>
            <a:ext cx="4404096" cy="452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Resizing images into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300*300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380522" y="3647975"/>
            <a:ext cx="1568918" cy="616228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esizing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2491" y="5792569"/>
            <a:ext cx="719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Figure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9: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(a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) Red Chittagong 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(X*Y) (b) Red Chittagong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(300*300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9352" y="5349398"/>
            <a:ext cx="259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0035" y="5334398"/>
            <a:ext cx="259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65" y="2198856"/>
            <a:ext cx="3758342" cy="3150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90" y="2932563"/>
            <a:ext cx="1955657" cy="18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4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Augmentation</a:t>
            </a:r>
          </a:p>
          <a:p>
            <a:pPr marL="971550" lvl="1" indent="-285750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Rescale</a:t>
            </a:r>
          </a:p>
          <a:p>
            <a:pPr marL="971550" lvl="1" indent="-285750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  <a:p>
            <a:pPr marL="971550" lvl="1" indent="-285750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</a:p>
          <a:p>
            <a:pPr marL="971550" lvl="1" indent="-285750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</a:t>
            </a:r>
          </a:p>
          <a:p>
            <a:pPr marL="971550" lvl="1" indent="-285750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</a:p>
          <a:p>
            <a:pPr marL="971550" lvl="1" indent="-285750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</a:p>
          <a:p>
            <a:pPr marL="1143000" lvl="1" indent="-457200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940517" y="331698"/>
            <a:ext cx="8059737" cy="546100"/>
          </a:xfrm>
        </p:spPr>
        <p:txBody>
          <a:bodyPr/>
          <a:lstStyle/>
          <a:p>
            <a:r>
              <a:rPr lang="en-US" dirty="0"/>
              <a:t>TABLE</a:t>
            </a:r>
            <a:r>
              <a:rPr lang="en-US" dirty="0">
                <a:effectLst/>
              </a:rPr>
              <a:t> </a:t>
            </a:r>
            <a:r>
              <a:rPr lang="en-US"/>
              <a:t>OF CONTENTS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54653" y="1050340"/>
            <a:ext cx="11672888" cy="5353050"/>
          </a:xfrm>
        </p:spPr>
        <p:txBody>
          <a:bodyPr>
            <a:normAutofit fontScale="40000" lnSpcReduction="20000"/>
          </a:bodyPr>
          <a:lstStyle/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Domain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Study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Observation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Recommendations</a:t>
            </a:r>
          </a:p>
          <a:p>
            <a:pPr marL="342900" indent="-342900">
              <a:buAutoNum type="arabicPeriod"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of Data Preprocessing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6481107"/>
              </p:ext>
            </p:extLst>
          </p:nvPr>
        </p:nvGraphicFramePr>
        <p:xfrm>
          <a:off x="1058780" y="1655545"/>
          <a:ext cx="9028496" cy="43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20278" y="597728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10: Work Flow of 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9939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of our CNN model</a:t>
            </a:r>
          </a:p>
          <a:p>
            <a:pPr algn="ctr"/>
            <a:endParaRPr lang="en-US" dirty="0"/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2" y="1823585"/>
            <a:ext cx="10806699" cy="2599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0517" y="5039139"/>
            <a:ext cx="56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11: CNN Work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of our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SVM model</a:t>
            </a:r>
          </a:p>
          <a:p>
            <a:pPr algn="ctr"/>
            <a:endParaRPr lang="en-US" dirty="0"/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2" y="2055500"/>
            <a:ext cx="10664757" cy="232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1069" y="5127779"/>
            <a:ext cx="2654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Figure 12: SVM </a:t>
            </a:r>
            <a:r>
              <a:rPr lang="en-US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25850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of our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endParaRPr lang="en-US" dirty="0"/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2" y="2097157"/>
            <a:ext cx="10783998" cy="23555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53507" y="5130215"/>
            <a:ext cx="3475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en-US" dirty="0" smtClean="0"/>
              <a:t>13: Decision Tree </a:t>
            </a:r>
            <a:r>
              <a:rPr lang="en-US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382935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of our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endParaRPr lang="en-US" dirty="0"/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" y="2236381"/>
            <a:ext cx="11574692" cy="23356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15366" y="5118363"/>
            <a:ext cx="2639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en-US" dirty="0" smtClean="0"/>
              <a:t>14: KNN </a:t>
            </a:r>
            <a:r>
              <a:rPr lang="en-US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25651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of our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endParaRPr lang="en-US" dirty="0"/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53" y="2117111"/>
            <a:ext cx="11275267" cy="22561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0662" y="5070656"/>
            <a:ext cx="3640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en-US" dirty="0" smtClean="0"/>
              <a:t>15: Random Forest </a:t>
            </a:r>
            <a:r>
              <a:rPr lang="en-US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39878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vs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accuracy and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vs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CNN Model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1856" y="5963473"/>
            <a:ext cx="6868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Accuracy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loss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Epochs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14" y="1724466"/>
            <a:ext cx="6746745" cy="42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prediction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1020" y="5643798"/>
            <a:ext cx="4269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17: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Correctly classified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28810" r="29446" b="10408"/>
          <a:stretch/>
        </p:blipFill>
        <p:spPr>
          <a:xfrm>
            <a:off x="874644" y="1627599"/>
            <a:ext cx="3803240" cy="3409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5" t="28985" r="32806" b="11287"/>
          <a:stretch/>
        </p:blipFill>
        <p:spPr>
          <a:xfrm>
            <a:off x="4711148" y="1657417"/>
            <a:ext cx="3528393" cy="3379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2" t="30391" r="33597" b="9706"/>
          <a:stretch/>
        </p:blipFill>
        <p:spPr>
          <a:xfrm>
            <a:off x="8266995" y="1677297"/>
            <a:ext cx="3398832" cy="33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0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prediction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cattle(cont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05104" y="5393240"/>
            <a:ext cx="3756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18: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Misclassified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" b="3578"/>
          <a:stretch/>
        </p:blipFill>
        <p:spPr>
          <a:xfrm>
            <a:off x="1509800" y="1678245"/>
            <a:ext cx="4115748" cy="3451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" b="4851"/>
          <a:stretch/>
        </p:blipFill>
        <p:spPr>
          <a:xfrm>
            <a:off x="6091097" y="1697495"/>
            <a:ext cx="3911119" cy="343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4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Confusion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matrix of CNN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895237" y="1435575"/>
            <a:ext cx="2032304" cy="2075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0" dirty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27" y="1435575"/>
            <a:ext cx="6117704" cy="4503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83318" y="6023857"/>
            <a:ext cx="658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19: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for recognizing cattle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breed using CNN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4653" y="1063988"/>
            <a:ext cx="11672888" cy="53530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identify the cattle breed.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cattle breed.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 DOMAIN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1781" y="5011928"/>
            <a:ext cx="11002366" cy="643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8" y="2752848"/>
            <a:ext cx="2081420" cy="1995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62" y="2762825"/>
            <a:ext cx="2077278" cy="1995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13" y="2762825"/>
            <a:ext cx="2212034" cy="1975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04" y="2762825"/>
            <a:ext cx="2095685" cy="1995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8" y="2762825"/>
            <a:ext cx="2143952" cy="19952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781" y="4929809"/>
            <a:ext cx="1100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(a</a:t>
            </a:r>
            <a:r>
              <a:rPr lang="en-US" dirty="0"/>
              <a:t>) White </a:t>
            </a:r>
            <a:r>
              <a:rPr lang="en-US" dirty="0" smtClean="0"/>
              <a:t>Native            (</a:t>
            </a:r>
            <a:r>
              <a:rPr lang="en-US" dirty="0"/>
              <a:t>b) </a:t>
            </a:r>
            <a:r>
              <a:rPr lang="en-US" dirty="0" err="1"/>
              <a:t>Shahiwal</a:t>
            </a:r>
            <a:r>
              <a:rPr lang="en-US" dirty="0"/>
              <a:t> </a:t>
            </a:r>
            <a:r>
              <a:rPr lang="en-US" dirty="0" smtClean="0"/>
              <a:t>                  (</a:t>
            </a:r>
            <a:r>
              <a:rPr lang="en-US" dirty="0"/>
              <a:t>c) Holstein Friesian </a:t>
            </a:r>
            <a:r>
              <a:rPr lang="en-US" dirty="0" smtClean="0"/>
              <a:t>          (d</a:t>
            </a:r>
            <a:r>
              <a:rPr lang="en-US" dirty="0"/>
              <a:t>) Black </a:t>
            </a:r>
            <a:r>
              <a:rPr lang="en-US" dirty="0" smtClean="0"/>
              <a:t>Angus             (e</a:t>
            </a:r>
            <a:r>
              <a:rPr lang="en-US" dirty="0"/>
              <a:t>) Red Chittagong </a:t>
            </a:r>
          </a:p>
        </p:txBody>
      </p:sp>
    </p:spTree>
    <p:extLst>
      <p:ext uri="{BB962C8B-B14F-4D97-AF65-F5344CB8AC3E}">
        <p14:creationId xmlns:p14="http://schemas.microsoft.com/office/powerpoint/2010/main" val="37786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Classification Report of CNN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6" y="1673187"/>
            <a:ext cx="8306602" cy="35437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10617" y="5945617"/>
            <a:ext cx="4401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20: Classification Report of CNN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36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Confusion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matrix of SVM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895237" y="1435575"/>
            <a:ext cx="2032304" cy="2075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23" y="1435575"/>
            <a:ext cx="6371924" cy="4783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37323" y="6218724"/>
            <a:ext cx="6567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for recognizing cattle breed using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Classification Report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SVM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42" y="1480865"/>
            <a:ext cx="7821116" cy="4111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1109" y="5628502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SVM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Confusion matrix of Decision Tree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895237" y="1435575"/>
            <a:ext cx="2032304" cy="2075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76" y="1435576"/>
            <a:ext cx="6516303" cy="47337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95074" y="6169303"/>
            <a:ext cx="7613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23: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for recognizing cattle breed using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2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Classification Report of Decision Tree 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37" y="1631541"/>
            <a:ext cx="7219387" cy="38294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1239" y="5702221"/>
            <a:ext cx="4808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24: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of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3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Confusion matrix of KNN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5" name="Rectangle 4"/>
          <p:cNvSpPr/>
          <p:nvPr/>
        </p:nvSpPr>
        <p:spPr>
          <a:xfrm>
            <a:off x="5894642" y="5638621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22" y="1435575"/>
            <a:ext cx="5977289" cy="4584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00531" y="6041006"/>
            <a:ext cx="737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25: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for recognizing cattle breed using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3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Classification Report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KNN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37" y="1594128"/>
            <a:ext cx="7825764" cy="4039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99779" y="5718026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26: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of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Confusion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matrix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of Random Forest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17" y="1435576"/>
            <a:ext cx="6078355" cy="48015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0202" y="6206600"/>
            <a:ext cx="7228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27: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for recognizing cattle breed using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6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Classification Report of Random Forest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18" y="1540043"/>
            <a:ext cx="6799338" cy="39463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67384" y="5486401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28: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of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4653" y="1200468"/>
            <a:ext cx="11672888" cy="535305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Overall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Breed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A10B0EF-5703-4ACD-9B60-9C1B23103AD4}"/>
              </a:ext>
            </a:extLst>
          </p:cNvPr>
          <p:cNvSpPr txBox="1">
            <a:spLocks/>
          </p:cNvSpPr>
          <p:nvPr/>
        </p:nvSpPr>
        <p:spPr>
          <a:xfrm>
            <a:off x="3099678" y="2098125"/>
            <a:ext cx="5982837" cy="11784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918" y="5638621"/>
            <a:ext cx="313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27: Classification report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75924"/>
              </p:ext>
            </p:extLst>
          </p:nvPr>
        </p:nvGraphicFramePr>
        <p:xfrm>
          <a:off x="1896177" y="1799926"/>
          <a:ext cx="6959064" cy="4227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889">
                  <a:extLst>
                    <a:ext uri="{9D8B030D-6E8A-4147-A177-3AD203B41FA5}">
                      <a16:colId xmlns:a16="http://schemas.microsoft.com/office/drawing/2014/main" xmlns="" val="368010260"/>
                    </a:ext>
                  </a:extLst>
                </a:gridCol>
                <a:gridCol w="1343416">
                  <a:extLst>
                    <a:ext uri="{9D8B030D-6E8A-4147-A177-3AD203B41FA5}">
                      <a16:colId xmlns:a16="http://schemas.microsoft.com/office/drawing/2014/main" xmlns="" val="2889691880"/>
                    </a:ext>
                  </a:extLst>
                </a:gridCol>
                <a:gridCol w="1343416">
                  <a:extLst>
                    <a:ext uri="{9D8B030D-6E8A-4147-A177-3AD203B41FA5}">
                      <a16:colId xmlns:a16="http://schemas.microsoft.com/office/drawing/2014/main" xmlns="" val="3229381409"/>
                    </a:ext>
                  </a:extLst>
                </a:gridCol>
                <a:gridCol w="1343416">
                  <a:extLst>
                    <a:ext uri="{9D8B030D-6E8A-4147-A177-3AD203B41FA5}">
                      <a16:colId xmlns:a16="http://schemas.microsoft.com/office/drawing/2014/main" xmlns="" val="2962211373"/>
                    </a:ext>
                  </a:extLst>
                </a:gridCol>
                <a:gridCol w="1455927">
                  <a:extLst>
                    <a:ext uri="{9D8B030D-6E8A-4147-A177-3AD203B41FA5}">
                      <a16:colId xmlns:a16="http://schemas.microsoft.com/office/drawing/2014/main" xmlns="" val="1854056392"/>
                    </a:ext>
                  </a:extLst>
                </a:gridCol>
              </a:tblGrid>
              <a:tr h="873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Model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f1-score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Accuracy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15835623"/>
                  </a:ext>
                </a:extLst>
              </a:tr>
              <a:tr h="655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Support Vector Machine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0.9731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0.9728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0.9728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97%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05023790"/>
                  </a:ext>
                </a:extLst>
              </a:tr>
              <a:tr h="655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Decision Tree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0.9517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0.9516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0.9513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95%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75352870"/>
                  </a:ext>
                </a:extLst>
              </a:tr>
              <a:tr h="771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K-nearest Neighbor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0.9095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0.9084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0.9083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91%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94545958"/>
                  </a:ext>
                </a:extLst>
              </a:tr>
              <a:tr h="655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Random Forest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0.9810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0.9808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0.9807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98%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81746988"/>
                  </a:ext>
                </a:extLst>
              </a:tr>
              <a:tr h="615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CNN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0.9675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0.9677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0.9672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97%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6805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2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4652" y="1050340"/>
            <a:ext cx="10906991" cy="535305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 to advancements in agricultural technology by providing efficient and accurate tools for cattle classification, aiding farmers and researchers in optimizing livestock practices.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5850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Comparison of each model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979018" y="420547"/>
            <a:ext cx="8059737" cy="546100"/>
          </a:xfrm>
        </p:spPr>
        <p:txBody>
          <a:bodyPr/>
          <a:lstStyle/>
          <a:p>
            <a:r>
              <a:rPr lang="en-US" dirty="0"/>
              <a:t>RESULT &amp; OBSERVATION (CONT.)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5" y="1626436"/>
            <a:ext cx="4765736" cy="372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"/>
          <a:stretch/>
        </p:blipFill>
        <p:spPr>
          <a:xfrm>
            <a:off x="6092792" y="1674796"/>
            <a:ext cx="4731800" cy="3676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4461" y="5446643"/>
            <a:ext cx="98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Figure 29: Model Accuracy Comparison                                   Figure 30: Model Precision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Comparison of each model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979018" y="420547"/>
            <a:ext cx="8059737" cy="546100"/>
          </a:xfrm>
        </p:spPr>
        <p:txBody>
          <a:bodyPr/>
          <a:lstStyle/>
          <a:p>
            <a:r>
              <a:rPr lang="en-US" dirty="0"/>
              <a:t>RESULT &amp; OBSERVATION (CONT.)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717080" y="1665171"/>
            <a:ext cx="4590493" cy="3749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97" y="1597793"/>
            <a:ext cx="4587521" cy="3817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3243" y="5586114"/>
            <a:ext cx="9501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Figure </a:t>
            </a:r>
            <a:r>
              <a:rPr lang="en-US" dirty="0" smtClean="0"/>
              <a:t>31: </a:t>
            </a:r>
            <a:r>
              <a:rPr lang="en-US" dirty="0"/>
              <a:t>Model </a:t>
            </a:r>
            <a:r>
              <a:rPr lang="en-US" dirty="0" smtClean="0"/>
              <a:t>Recall </a:t>
            </a:r>
            <a:r>
              <a:rPr lang="en-US" dirty="0"/>
              <a:t>Comparison                                   Figure </a:t>
            </a:r>
            <a:r>
              <a:rPr lang="en-US" dirty="0" smtClean="0"/>
              <a:t>32: </a:t>
            </a:r>
            <a:r>
              <a:rPr lang="en-US" dirty="0"/>
              <a:t>Model </a:t>
            </a:r>
            <a:r>
              <a:rPr lang="en-US" dirty="0" smtClean="0"/>
              <a:t>F1-score </a:t>
            </a:r>
            <a:r>
              <a:rPr lang="en-US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25723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performance according to ROC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curve for CNN model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926" y="5572466"/>
            <a:ext cx="47307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33: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 recognition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"/>
          <a:stretch/>
        </p:blipFill>
        <p:spPr>
          <a:xfrm>
            <a:off x="2772786" y="1588168"/>
            <a:ext cx="6636621" cy="45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3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performance according to ROC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SVM model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926" y="5572466"/>
            <a:ext cx="47307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34: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 recognition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66" y="1463040"/>
            <a:ext cx="6506679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performance according to ROC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Decision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926" y="5572466"/>
            <a:ext cx="47307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35: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 recognition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t="27391" r="27290" b="9324"/>
          <a:stretch/>
        </p:blipFill>
        <p:spPr>
          <a:xfrm>
            <a:off x="2454442" y="1549666"/>
            <a:ext cx="6728059" cy="45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performance according to ROC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curve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NN model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926" y="5572466"/>
            <a:ext cx="47307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36: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 recognition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31983" r="33780" b="10856"/>
          <a:stretch/>
        </p:blipFill>
        <p:spPr>
          <a:xfrm>
            <a:off x="2531444" y="1491916"/>
            <a:ext cx="6641432" cy="45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8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performance according to ROC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Random Forest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&amp; OBSERVATION (CONT.)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926" y="5572466"/>
            <a:ext cx="47307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37: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 recognition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t="32493" r="34067" b="8815"/>
          <a:stretch/>
        </p:blipFill>
        <p:spPr>
          <a:xfrm>
            <a:off x="2733576" y="1549667"/>
            <a:ext cx="5958038" cy="44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7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Insights of ROC-AUC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36778"/>
              </p:ext>
            </p:extLst>
          </p:nvPr>
        </p:nvGraphicFramePr>
        <p:xfrm>
          <a:off x="1109132" y="1767578"/>
          <a:ext cx="10100736" cy="456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946">
                  <a:extLst>
                    <a:ext uri="{9D8B030D-6E8A-4147-A177-3AD203B41FA5}">
                      <a16:colId xmlns:a16="http://schemas.microsoft.com/office/drawing/2014/main" xmlns="" val="37229562"/>
                    </a:ext>
                  </a:extLst>
                </a:gridCol>
                <a:gridCol w="1612540">
                  <a:extLst>
                    <a:ext uri="{9D8B030D-6E8A-4147-A177-3AD203B41FA5}">
                      <a16:colId xmlns:a16="http://schemas.microsoft.com/office/drawing/2014/main" xmlns="" val="2891056169"/>
                    </a:ext>
                  </a:extLst>
                </a:gridCol>
                <a:gridCol w="1612540">
                  <a:extLst>
                    <a:ext uri="{9D8B030D-6E8A-4147-A177-3AD203B41FA5}">
                      <a16:colId xmlns:a16="http://schemas.microsoft.com/office/drawing/2014/main" xmlns="" val="3265055945"/>
                    </a:ext>
                  </a:extLst>
                </a:gridCol>
                <a:gridCol w="1612540">
                  <a:extLst>
                    <a:ext uri="{9D8B030D-6E8A-4147-A177-3AD203B41FA5}">
                      <a16:colId xmlns:a16="http://schemas.microsoft.com/office/drawing/2014/main" xmlns="" val="2250590125"/>
                    </a:ext>
                  </a:extLst>
                </a:gridCol>
                <a:gridCol w="1747585">
                  <a:extLst>
                    <a:ext uri="{9D8B030D-6E8A-4147-A177-3AD203B41FA5}">
                      <a16:colId xmlns:a16="http://schemas.microsoft.com/office/drawing/2014/main" xmlns="" val="953677329"/>
                    </a:ext>
                  </a:extLst>
                </a:gridCol>
                <a:gridCol w="1747585"/>
              </a:tblGrid>
              <a:tr h="822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Cattle Breed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CNN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SVM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5260" algn="l"/>
                          <a:tab pos="384810" algn="ctr"/>
                        </a:tabLst>
                      </a:pPr>
                      <a:r>
                        <a:rPr lang="en-US" sz="1800" b="1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	KNN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Decision Tree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Random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Forest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38185689"/>
                  </a:ext>
                </a:extLst>
              </a:tr>
              <a:tr h="822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Holstein Friesian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0.96</a:t>
                      </a:r>
                      <a:r>
                        <a:rPr lang="en-US" sz="18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64903653"/>
                  </a:ext>
                </a:extLst>
              </a:tr>
              <a:tr h="5914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Black Angus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0.96</a:t>
                      </a:r>
                      <a:r>
                        <a:rPr lang="en-US" sz="18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9104373"/>
                  </a:ext>
                </a:extLst>
              </a:tr>
              <a:tr h="802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Red Chittagong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63660384"/>
                  </a:ext>
                </a:extLst>
              </a:tr>
              <a:tr h="6476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Sahiwal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86270390"/>
                  </a:ext>
                </a:extLst>
              </a:tr>
              <a:tr h="6476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White Native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0.95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1.00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948266" y="1430867"/>
            <a:ext cx="10134601" cy="41656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related works 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breeds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Dataset Variety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Across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Use of Data Augmentation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" y="4566692"/>
            <a:ext cx="12053889" cy="1832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6206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40913" y="1339402"/>
            <a:ext cx="9517487" cy="4891445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may not fully encompass global cattle breeds, impacting the model's versatility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are limited to recognizing only five distinct cattle types.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</a:p>
        </p:txBody>
      </p:sp>
    </p:spTree>
    <p:extLst>
      <p:ext uri="{BB962C8B-B14F-4D97-AF65-F5344CB8AC3E}">
        <p14:creationId xmlns:p14="http://schemas.microsoft.com/office/powerpoint/2010/main" val="279945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4653" y="1050340"/>
            <a:ext cx="10745601" cy="5353050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ancient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technique with automation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the farmers an effective system to identify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captured images</a:t>
            </a:r>
          </a:p>
          <a:p>
            <a:pPr marL="457200" indent="-457200" algn="just"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Overcome limitations of existing methods </a:t>
            </a:r>
          </a:p>
          <a:p>
            <a:pPr marL="1143000" lvl="1" indent="-457200" algn="just">
              <a:buSzPct val="100000"/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</a:p>
          <a:p>
            <a:pPr marL="1143000" lvl="1" indent="-457200" algn="just">
              <a:buSzPct val="100000"/>
              <a:buFont typeface="Wingdings" panose="05000000000000000000" pitchFamily="2" charset="2"/>
              <a:buChar char="Ø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</a:p>
          <a:p>
            <a:pPr marL="1143000" lvl="1" indent="-457200" algn="just">
              <a:buSzPct val="100000"/>
              <a:buFont typeface="Wingdings" panose="05000000000000000000" pitchFamily="2" charset="2"/>
              <a:buChar char="Ø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	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-1" y="5347252"/>
            <a:ext cx="12053889" cy="105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9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0" y="1146220"/>
            <a:ext cx="11646568" cy="5084628"/>
          </a:xfrm>
        </p:spPr>
        <p:txBody>
          <a:bodyPr>
            <a:normAutofit/>
          </a:bodyPr>
          <a:lstStyle/>
          <a:p>
            <a:pPr marL="1600200" lvl="2" indent="-45720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image scratching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breeds type</a:t>
            </a:r>
          </a:p>
          <a:p>
            <a:pPr marL="1600200" lvl="2" indent="-4572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the specific cattle breeds showcased in the dataset</a:t>
            </a:r>
          </a:p>
          <a:p>
            <a:pPr marL="1600200" lvl="2" indent="-4572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Empowering farmers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6092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4653" y="1050340"/>
            <a:ext cx="11276412" cy="5353050"/>
          </a:xfrm>
        </p:spPr>
        <p:txBody>
          <a:bodyPr>
            <a:normAutofit/>
          </a:bodyPr>
          <a:lstStyle/>
          <a:p>
            <a:pPr marL="1600200" lvl="2" indent="-4572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dataset to encompass a more comprehensive range of cattle variations and environmental conditions.</a:t>
            </a:r>
          </a:p>
          <a:p>
            <a:pPr marL="1600200" lvl="2" indent="-457200">
              <a:buFont typeface="Wingdings" panose="05000000000000000000" pitchFamily="2" charset="2"/>
              <a:buChar char="q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advanced deep learning architectures to enhance classification accuracy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potential for transfer learning to leverage pre-trained models for improved performance.</a:t>
            </a:r>
          </a:p>
          <a:p>
            <a:pPr marL="1600200" lvl="2" indent="-4572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4572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q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FUTURE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7026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4653" y="1050340"/>
            <a:ext cx="11022947" cy="5353050"/>
          </a:xfrm>
        </p:spPr>
        <p:txBody>
          <a:bodyPr anchor="t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R. Kasarda, N.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Moravčíková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Gábor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Mészáros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Mojca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Simčić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Zaborski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“Classification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cattle breeds based on the random forest approach,” Livestock Science, vol. 267, pp.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105143–	105143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Jan. 2023,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doi.org/10.1016/j.livsci.2022.105143</a:t>
            </a:r>
          </a:p>
          <a:p>
            <a:pPr algn="just">
              <a:lnSpc>
                <a:spcPct val="12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[2]  S. Li et 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“Individual dairy cow identification based on lightweight convolutional neural 	network,”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PLOS ONE, vol. 16, no. 11, p. e0260510, Nov. 2021,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https://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doi.org/10.1371/journal.pone.0260510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[3]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M.E. Hossain 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.“A systematic review of machine learning techniques for cattle identification: 	Datasets, methods and Future Directions,” Artificial Intelligence in Agriculture, vol. 6,pp.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	155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doi:10.1016/j.aiia.2022.09.002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dirty="0" smtClean="0"/>
          </a:p>
          <a:p>
            <a:pPr algn="just">
              <a:lnSpc>
                <a:spcPct val="12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99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49301" y="2505313"/>
            <a:ext cx="11326799" cy="1609487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accent1"/>
                </a:solidFill>
                <a:latin typeface="Constantia" panose="0203060205030603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7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endParaRPr lang="en-US" alt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US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systems for </a:t>
            </a:r>
            <a:r>
              <a:rPr lang="en-US" altLang="en-US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farmers.</a:t>
            </a:r>
            <a:endParaRPr lang="en-US" alt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the decision-making process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livestock management.</a:t>
            </a:r>
            <a:endParaRPr lang="en-US" alt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endParaRPr lang="en-US" alt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7774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6812736"/>
              </p:ext>
            </p:extLst>
          </p:nvPr>
        </p:nvGraphicFramePr>
        <p:xfrm>
          <a:off x="566529" y="1627114"/>
          <a:ext cx="10863471" cy="3620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1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94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xmlns="" val="28409445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4237034694"/>
                    </a:ext>
                  </a:extLst>
                </a:gridCol>
                <a:gridCol w="1737761">
                  <a:extLst>
                    <a:ext uri="{9D8B030D-6E8A-4147-A177-3AD203B41FA5}">
                      <a16:colId xmlns:a16="http://schemas.microsoft.com/office/drawing/2014/main" xmlns="" val="3781212728"/>
                    </a:ext>
                  </a:extLst>
                </a:gridCol>
                <a:gridCol w="2272114">
                  <a:extLst>
                    <a:ext uri="{9D8B030D-6E8A-4147-A177-3AD203B41FA5}">
                      <a16:colId xmlns:a16="http://schemas.microsoft.com/office/drawing/2014/main" xmlns="" val="3226191919"/>
                    </a:ext>
                  </a:extLst>
                </a:gridCol>
                <a:gridCol w="11982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6404">
                <a:tc>
                  <a:txBody>
                    <a:bodyPr/>
                    <a:lstStyle/>
                    <a:p>
                      <a:pPr marL="55245" marR="49530" algn="ctr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No.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marR="0" algn="ctr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Author’s</a:t>
                      </a:r>
                      <a:r>
                        <a:rPr lang="en-US" sz="16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name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 marR="57785" indent="-100965" algn="l">
                        <a:lnSpc>
                          <a:spcPct val="9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Dataset</a:t>
                      </a:r>
                      <a:r>
                        <a:rPr lang="en-US" sz="1600" spc="-26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size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 marR="38735" indent="266700" algn="l">
                        <a:lnSpc>
                          <a:spcPct val="95000"/>
                        </a:lnSpc>
                        <a:spcBef>
                          <a:spcPts val="59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Data</a:t>
                      </a:r>
                      <a:r>
                        <a:rPr lang="en-US" sz="16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Augmentation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Analysis    Epochs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8765" marR="0" algn="l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Model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56515" algn="ctr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Accuracy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6699">
                <a:tc>
                  <a:txBody>
                    <a:bodyPr/>
                    <a:lstStyle/>
                    <a:p>
                      <a:pPr marL="4445" marR="0" algn="ctr">
                        <a:lnSpc>
                          <a:spcPts val="12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4445" marR="0" algn="ctr">
                        <a:lnSpc>
                          <a:spcPts val="12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 marR="88265" indent="63500" algn="l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04775" marR="88265" indent="63500" algn="l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Jane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A. Researcher et al.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005" marR="162560" algn="ctr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67005" marR="162560" algn="ctr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Large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marR="35306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8415" marR="35306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marR="13335" indent="-63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20955" marR="13335" indent="-63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50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marR="144780" algn="ctr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8415" marR="144780" algn="ctr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Convolutional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Neural Network (CNN)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4620" marR="56515" algn="ctr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34620" marR="56515" algn="ctr">
                        <a:spcBef>
                          <a:spcPts val="5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92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%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73426">
                <a:tc>
                  <a:txBody>
                    <a:bodyPr/>
                    <a:lstStyle/>
                    <a:p>
                      <a:pPr marL="4445" marR="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4445" marR="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8130" marR="269240" indent="254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278130" marR="269240" indent="254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Dr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. Mark Scientist et al.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005" marR="16256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67005" marR="16256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8,000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353060" algn="ctr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0" marR="353060" algn="ctr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Not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Specified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marR="13335" indent="-635" algn="ctr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20955" marR="13335" indent="-635" algn="ctr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Not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Specified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marR="14478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Support Vector Machines(SVM), Random Forests, Deep Neural Networks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0" marR="5651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33350" marR="5651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85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% (SVM)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985107615"/>
                  </a:ext>
                </a:extLst>
              </a:tr>
              <a:tr h="944218">
                <a:tc>
                  <a:txBody>
                    <a:bodyPr/>
                    <a:lstStyle/>
                    <a:p>
                      <a:pPr marL="4445" marR="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4445" marR="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835" marR="0" algn="l">
                        <a:lnSpc>
                          <a:spcPts val="1260"/>
                        </a:lnSpc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203835" marR="0" algn="l">
                        <a:lnSpc>
                          <a:spcPts val="1260"/>
                        </a:lnSpc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Ahmed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Investigator et al.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005" marR="16256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67005" marR="16256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12,000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marR="353060" algn="ctr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8415" marR="353060" algn="ctr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marR="13335" indent="-635" algn="ctr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20955" marR="13335" indent="-635" algn="ctr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50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290" marR="144780" indent="190500" algn="l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61290" marR="144780" indent="190500" algn="l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Deep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Learning Model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0" marR="5651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  <a:p>
                      <a:pPr marL="133350" marR="5651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88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/>
                        </a:rPr>
                        <a:t>%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158111450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0" y="4798512"/>
            <a:ext cx="12053889" cy="1832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919185"/>
            <a:ext cx="8059737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 1. Related works in </a:t>
            </a:r>
            <a:r>
              <a:rPr lang="en-US" dirty="0" smtClean="0"/>
              <a:t>Cattle breed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17443" y="1050340"/>
            <a:ext cx="11340548" cy="527094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Operating </a:t>
            </a:r>
            <a:r>
              <a:rPr lang="en-US" sz="2400" b="1" dirty="0" smtClean="0"/>
              <a:t>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Google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Colab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Tools Requirement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Python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Keras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scikit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-learn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OpenCV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Matplotlib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PIL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NumPy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Seaborn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mlxtend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340477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Cattle Breed: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Holstein Friesian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Holstein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cows have distinctive black and white or red and white markings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adult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weigh between 690-770 kilograms and measure a height of about 140-165 cm.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Holstein breed, originating almost 2000 years ago in the Netherlands, emerged from the crossbreeding of black Batavian animals in Germany and white Friesian cattle in Holland.  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BACKGROUND STUDY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61222" y="3917448"/>
            <a:ext cx="4221280" cy="351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2" y="1130184"/>
            <a:ext cx="2203657" cy="222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17" y="1130184"/>
            <a:ext cx="2295449" cy="2233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53" y="1120576"/>
            <a:ext cx="2270760" cy="2233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6793" y="3548116"/>
            <a:ext cx="613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1: Holstein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5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ud's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sud's theme" id="{69CFAF81-271C-4BB5-8E2A-09D7E63A9EB9}" vid="{D84A9A0F-D9C4-426C-9A05-C38D11D4F406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2801472-5E53-4639-89AC-4B39FB75CDBC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7288</TotalTime>
  <Words>1785</Words>
  <Application>Microsoft Office PowerPoint</Application>
  <PresentationFormat>Custom</PresentationFormat>
  <Paragraphs>482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Masud's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Masud</dc:creator>
  <cp:lastModifiedBy>Any</cp:lastModifiedBy>
  <cp:revision>511</cp:revision>
  <dcterms:created xsi:type="dcterms:W3CDTF">2021-03-10T14:26:32Z</dcterms:created>
  <dcterms:modified xsi:type="dcterms:W3CDTF">2024-01-13T03:52:10Z</dcterms:modified>
</cp:coreProperties>
</file>